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201e79cab834b6f" /><Relationship Type="http://schemas.openxmlformats.org/officeDocument/2006/relationships/extended-properties" Target="/docProps/app.xml" Id="Rcd945c96f59f4d56" /><Relationship Type="http://schemas.openxmlformats.org/officeDocument/2006/relationships/officeDocument" Target="/ppt/presentation.xml" Id="Redc5e0bb7fa6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80e70852c4da7"/>
  </p:sldMasterIdLst>
  <p:notesMasterIdLst>
    <p:notesMasterId xmlns:r="http://schemas.openxmlformats.org/officeDocument/2006/relationships" r:id="R337b729536254528"/>
  </p:notesMasterIdLst>
  <p:sldIdLst>
    <p:sldId xmlns:r="http://schemas.openxmlformats.org/officeDocument/2006/relationships" id="256" r:id="Ra797a4ef7980489f"/>
    <p:sldId xmlns:r="http://schemas.openxmlformats.org/officeDocument/2006/relationships" id="257" r:id="R664ad7f913e64381"/>
    <p:sldId xmlns:r="http://schemas.openxmlformats.org/officeDocument/2006/relationships" id="258" r:id="R761b5e468bcd4c45"/>
    <p:sldId xmlns:r="http://schemas.openxmlformats.org/officeDocument/2006/relationships" id="259" r:id="R4be24e035aab42f1"/>
    <p:sldId xmlns:r="http://schemas.openxmlformats.org/officeDocument/2006/relationships" id="260" r:id="R38ec13aa03d64cd7"/>
    <p:sldId xmlns:r="http://schemas.openxmlformats.org/officeDocument/2006/relationships" id="261" r:id="R1c5f6d20487f458e"/>
    <p:sldId xmlns:r="http://schemas.openxmlformats.org/officeDocument/2006/relationships" id="262" r:id="Rb9c6c4af17704628"/>
    <p:sldId xmlns:r="http://schemas.openxmlformats.org/officeDocument/2006/relationships" id="263" r:id="Rd058f0e43d8344e9"/>
    <p:sldId xmlns:r="http://schemas.openxmlformats.org/officeDocument/2006/relationships" id="264" r:id="R775d94237a7e47dc"/>
    <p:sldId xmlns:r="http://schemas.openxmlformats.org/officeDocument/2006/relationships" id="265" r:id="R813809acd85e4b35"/>
    <p:sldId xmlns:r="http://schemas.openxmlformats.org/officeDocument/2006/relationships" id="266" r:id="R627812b44c6f4fb5"/>
    <p:sldId xmlns:r="http://schemas.openxmlformats.org/officeDocument/2006/relationships" id="267" r:id="R0fce73aa257f4c03"/>
    <p:sldId xmlns:r="http://schemas.openxmlformats.org/officeDocument/2006/relationships" id="268" r:id="R0b6957cc7b504e82"/>
    <p:sldId xmlns:r="http://schemas.openxmlformats.org/officeDocument/2006/relationships" id="269" r:id="R2e16f522bebd4aad"/>
    <p:sldId xmlns:r="http://schemas.openxmlformats.org/officeDocument/2006/relationships" id="270" r:id="R1995d50c829b4535"/>
    <p:sldId xmlns:r="http://schemas.openxmlformats.org/officeDocument/2006/relationships" id="271" r:id="R2b5b7c1eb22f4b78"/>
    <p:sldId xmlns:r="http://schemas.openxmlformats.org/officeDocument/2006/relationships" id="272" r:id="R1e461a9adeb744ae"/>
    <p:sldId xmlns:r="http://schemas.openxmlformats.org/officeDocument/2006/relationships" id="273" r:id="Rd261d0ba679b4ef7"/>
    <p:sldId xmlns:r="http://schemas.openxmlformats.org/officeDocument/2006/relationships" id="274" r:id="R8901513245174afc"/>
    <p:sldId xmlns:r="http://schemas.openxmlformats.org/officeDocument/2006/relationships" id="275" r:id="R9d27ae2e64fb4331"/>
    <p:sldId xmlns:r="http://schemas.openxmlformats.org/officeDocument/2006/relationships" id="276" r:id="R47591819bd3747fa"/>
    <p:sldId xmlns:r="http://schemas.openxmlformats.org/officeDocument/2006/relationships" id="277" r:id="Raac6cd5b97064bf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96dad87aac848fa" /><Relationship Type="http://schemas.openxmlformats.org/officeDocument/2006/relationships/slideMaster" Target="/ppt/slideMasters/slideMaster1.xml" Id="R80e80e70852c4da7" /><Relationship Type="http://schemas.openxmlformats.org/officeDocument/2006/relationships/notesMaster" Target="/ppt/notesMasters/notesMaster1.xml" Id="R337b729536254528" /><Relationship Type="http://schemas.openxmlformats.org/officeDocument/2006/relationships/presProps" Target="/ppt/presProps.xml" Id="Rb753a0e7cc514dd6" /><Relationship Type="http://schemas.openxmlformats.org/officeDocument/2006/relationships/tableStyles" Target="/ppt/tableStyles.xml" Id="R45874a35ce274fc7" /><Relationship Type="http://schemas.openxmlformats.org/officeDocument/2006/relationships/slide" Target="/ppt/slides/slide1.xml" Id="Ra797a4ef7980489f" /><Relationship Type="http://schemas.openxmlformats.org/officeDocument/2006/relationships/slide" Target="/ppt/slides/slide2.xml" Id="R664ad7f913e64381" /><Relationship Type="http://schemas.openxmlformats.org/officeDocument/2006/relationships/slide" Target="/ppt/slides/slide3.xml" Id="R761b5e468bcd4c45" /><Relationship Type="http://schemas.openxmlformats.org/officeDocument/2006/relationships/slide" Target="/ppt/slides/slide4.xml" Id="R4be24e035aab42f1" /><Relationship Type="http://schemas.openxmlformats.org/officeDocument/2006/relationships/slide" Target="/ppt/slides/slide5.xml" Id="R38ec13aa03d64cd7" /><Relationship Type="http://schemas.openxmlformats.org/officeDocument/2006/relationships/slide" Target="/ppt/slides/slide6.xml" Id="R1c5f6d20487f458e" /><Relationship Type="http://schemas.openxmlformats.org/officeDocument/2006/relationships/slide" Target="/ppt/slides/slide7.xml" Id="Rb9c6c4af17704628" /><Relationship Type="http://schemas.openxmlformats.org/officeDocument/2006/relationships/slide" Target="/ppt/slides/slide8.xml" Id="Rd058f0e43d8344e9" /><Relationship Type="http://schemas.openxmlformats.org/officeDocument/2006/relationships/slide" Target="/ppt/slides/slide9.xml" Id="R775d94237a7e47dc" /><Relationship Type="http://schemas.openxmlformats.org/officeDocument/2006/relationships/slide" Target="/ppt/slides/slide10.xml" Id="R813809acd85e4b35" /><Relationship Type="http://schemas.openxmlformats.org/officeDocument/2006/relationships/slide" Target="/ppt/slides/slide11.xml" Id="R627812b44c6f4fb5" /><Relationship Type="http://schemas.openxmlformats.org/officeDocument/2006/relationships/slide" Target="/ppt/slides/slide12.xml" Id="R0fce73aa257f4c03" /><Relationship Type="http://schemas.openxmlformats.org/officeDocument/2006/relationships/slide" Target="/ppt/slides/slide13.xml" Id="R0b6957cc7b504e82" /><Relationship Type="http://schemas.openxmlformats.org/officeDocument/2006/relationships/slide" Target="/ppt/slides/slide14.xml" Id="R2e16f522bebd4aad" /><Relationship Type="http://schemas.openxmlformats.org/officeDocument/2006/relationships/slide" Target="/ppt/slides/slide15.xml" Id="R1995d50c829b4535" /><Relationship Type="http://schemas.openxmlformats.org/officeDocument/2006/relationships/slide" Target="/ppt/slides/slide16.xml" Id="R2b5b7c1eb22f4b78" /><Relationship Type="http://schemas.openxmlformats.org/officeDocument/2006/relationships/slide" Target="/ppt/slides/slide17.xml" Id="R1e461a9adeb744ae" /><Relationship Type="http://schemas.openxmlformats.org/officeDocument/2006/relationships/slide" Target="/ppt/slides/slide18.xml" Id="Rd261d0ba679b4ef7" /><Relationship Type="http://schemas.openxmlformats.org/officeDocument/2006/relationships/slide" Target="/ppt/slides/slide19.xml" Id="R8901513245174afc" /><Relationship Type="http://schemas.openxmlformats.org/officeDocument/2006/relationships/slide" Target="/ppt/slides/slide20.xml" Id="R9d27ae2e64fb4331" /><Relationship Type="http://schemas.openxmlformats.org/officeDocument/2006/relationships/slide" Target="/ppt/slides/slide21.xml" Id="R47591819bd3747fa" /><Relationship Type="http://schemas.openxmlformats.org/officeDocument/2006/relationships/slide" Target="/ppt/slides/slide22.xml" Id="Raac6cd5b97064bf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62bac2e9d274fe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d90d5f6458844e3" /><Relationship Type="http://schemas.openxmlformats.org/officeDocument/2006/relationships/notesMaster" Target="/ppt/notesMasters/notesMaster1.xml" Id="R95459dc0f4bb4a9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4d9d73e67a0469f" /><Relationship Type="http://schemas.openxmlformats.org/officeDocument/2006/relationships/notesMaster" Target="/ppt/notesMasters/notesMaster1.xml" Id="R6f47f97ceb39475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144d229f24a4ae2" /><Relationship Type="http://schemas.openxmlformats.org/officeDocument/2006/relationships/notesMaster" Target="/ppt/notesMasters/notesMaster1.xml" Id="R44cbfcb40e6e417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fecae50092141b6" /><Relationship Type="http://schemas.openxmlformats.org/officeDocument/2006/relationships/notesMaster" Target="/ppt/notesMasters/notesMaster1.xml" Id="R20491b43c254401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2c0df293cf04969" /><Relationship Type="http://schemas.openxmlformats.org/officeDocument/2006/relationships/notesMaster" Target="/ppt/notesMasters/notesMaster1.xml" Id="R5aa1e61bb1444b1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c2379eb9e20445c" /><Relationship Type="http://schemas.openxmlformats.org/officeDocument/2006/relationships/notesMaster" Target="/ppt/notesMasters/notesMaster1.xml" Id="R90ea3a8de1d5431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418e6f728cd410c" /><Relationship Type="http://schemas.openxmlformats.org/officeDocument/2006/relationships/notesMaster" Target="/ppt/notesMasters/notesMaster1.xml" Id="R180b9e3fa1dc445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a1afe6805194fad" /><Relationship Type="http://schemas.openxmlformats.org/officeDocument/2006/relationships/notesMaster" Target="/ppt/notesMasters/notesMaster1.xml" Id="R349520a6d66146e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b800bc762294c2d" /><Relationship Type="http://schemas.openxmlformats.org/officeDocument/2006/relationships/notesMaster" Target="/ppt/notesMasters/notesMaster1.xml" Id="R4cc64dfe8aec4cd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339d386d9154579" /><Relationship Type="http://schemas.openxmlformats.org/officeDocument/2006/relationships/notesMaster" Target="/ppt/notesMasters/notesMaster1.xml" Id="R7b5960a3cfac4d8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5b227fcfb4c4fa2" /><Relationship Type="http://schemas.openxmlformats.org/officeDocument/2006/relationships/notesMaster" Target="/ppt/notesMasters/notesMaster1.xml" Id="Rf3d1a46f2c7a4bf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fe29e318c4e4ecc" /><Relationship Type="http://schemas.openxmlformats.org/officeDocument/2006/relationships/notesMaster" Target="/ppt/notesMasters/notesMaster1.xml" Id="R591fbcb17cca4af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ad1cbe82a914375" /><Relationship Type="http://schemas.openxmlformats.org/officeDocument/2006/relationships/notesMaster" Target="/ppt/notesMasters/notesMaster1.xml" Id="R4ddcfcad5dee4c5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a1ece9d33864c0b" /><Relationship Type="http://schemas.openxmlformats.org/officeDocument/2006/relationships/notesMaster" Target="/ppt/notesMasters/notesMaster1.xml" Id="Rcaeab6d5befc4ca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33b15b380014bfd" /><Relationship Type="http://schemas.openxmlformats.org/officeDocument/2006/relationships/notesMaster" Target="/ppt/notesMasters/notesMaster1.xml" Id="Ra13edd6cd4e8477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3250c487b844e04" /><Relationship Type="http://schemas.openxmlformats.org/officeDocument/2006/relationships/notesMaster" Target="/ppt/notesMasters/notesMaster1.xml" Id="Rdd3223a2bc3641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a34eda2c24446e" /><Relationship Type="http://schemas.openxmlformats.org/officeDocument/2006/relationships/notesMaster" Target="/ppt/notesMasters/notesMaster1.xml" Id="R3c7be89d3f4e477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e7e5d5d23604c09" /><Relationship Type="http://schemas.openxmlformats.org/officeDocument/2006/relationships/notesMaster" Target="/ppt/notesMasters/notesMaster1.xml" Id="R6a163a8bfc184ad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bd0a5f0e52548b8" /><Relationship Type="http://schemas.openxmlformats.org/officeDocument/2006/relationships/notesMaster" Target="/ppt/notesMasters/notesMaster1.xml" Id="R98492cb44a8d42c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7047414f240482a" /><Relationship Type="http://schemas.openxmlformats.org/officeDocument/2006/relationships/notesMaster" Target="/ppt/notesMasters/notesMaster1.xml" Id="Rf1c846beef304e8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f2e62e939074ff9" /><Relationship Type="http://schemas.openxmlformats.org/officeDocument/2006/relationships/notesMaster" Target="/ppt/notesMasters/notesMaster1.xml" Id="R5f17f7fc40d2476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f81d0da0b664a4c" /><Relationship Type="http://schemas.openxmlformats.org/officeDocument/2006/relationships/notesMaster" Target="/ppt/notesMasters/notesMaster1.xml" Id="R250321b31ddc49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prezentacji: Eko-aktywizm</a:t>
            </a:r>
          </a:p>
          <a:p xmlns:a="http://schemas.openxmlformats.org/drawingml/2006/main">
            <a:r>
              <a:t>w internecie.</a:t>
            </a:r>
          </a:p>
          <a:p xmlns:a="http://schemas.openxmlformats.org/drawingml/2006/main">
            <a:r>
              <a:t>Na początku zostaw widoczną stopkę o dofinansowaniu.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Ile kopciuchów zlikwidowano w Rybniku 2018–2023?</a:t>
            </a:r>
          </a:p>
          <a:p xmlns:a="http://schemas.openxmlformats.org/drawingml/2006/main">
            <a:r>
              <a:t>Który sygnał to „eko” bez danych?</a:t>
            </a:r>
          </a:p>
          <a:p xmlns:a="http://schemas.openxmlformats.org/drawingml/2006/main">
            <a:r>
              <a:t>Jaki procent klimatologów wskazuje NASA?</a:t>
            </a:r>
          </a:p>
          <a:p xmlns:a="http://schemas.openxmlformats.org/drawingml/2006/main">
            <a:r>
              <a:t>Czego dotyczą unijne zasady green claims?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Co to slacktivism?</a:t>
            </a:r>
          </a:p>
          <a:p xmlns:a="http://schemas.openxmlformats.org/drawingml/2006/main">
            <a:r>
              <a:t>„Panele bardziej brudzą niż węgiel” to co?</a:t>
            </a:r>
          </a:p>
          <a:p xmlns:a="http://schemas.openxmlformats.org/drawingml/2006/main">
            <a:r>
              <a:t>Schemat skutecznego eko-aktywizmu?</a:t>
            </a:r>
          </a:p>
          <a:p xmlns:a="http://schemas.openxmlformats.org/drawingml/2006/main">
            <a:r>
              <a:t>Raciborski Alarm Smogowy to jaki typ działania?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 szczegółowo. Zostaw adresy na ekranie.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warsztatu z case study.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PAS był finalistą jakiej nagrody?</a:t>
            </a:r>
          </a:p>
          <a:p xmlns:a="http://schemas.openxmlformats.org/drawingml/2006/main">
            <a:r>
              <a:t>Co to greenwashing?</a:t>
            </a:r>
          </a:p>
          <a:p xmlns:a="http://schemas.openxmlformats.org/drawingml/2006/main">
            <a:r>
              <a:t>Do ilu dni smogowych spadł Rybnik w 2023?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3c14e9de2408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6bc81b1664450a" /><Relationship Type="http://schemas.openxmlformats.org/officeDocument/2006/relationships/slideLayout" Target="/ppt/slideLayouts/slideLayout1.xml" Id="Rd946428626be413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6428626be413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583aa2d54dd8" /><Relationship Type="http://schemas.openxmlformats.org/officeDocument/2006/relationships/image" Target="/ppt/media/image.jpeg" Id="Rb1fbcfd2d2774438" /><Relationship Type="http://schemas.openxmlformats.org/officeDocument/2006/relationships/image" Target="/ppt/media/image.png" Id="R9b1d25fab8cb4d93" /><Relationship Type="http://schemas.openxmlformats.org/officeDocument/2006/relationships/image" Target="/ppt/media/image2.png" Id="R2371a6f2ba6e496f" /><Relationship Type="http://schemas.openxmlformats.org/officeDocument/2006/relationships/notesSlide" Target="/ppt/notesSlides/notesSlide1.xml" Id="R84775c095b41475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c7f29752b41be" /><Relationship Type="http://schemas.openxmlformats.org/officeDocument/2006/relationships/image" Target="/ppt/media/image14.png" Id="R0a3703b283ca432b" /><Relationship Type="http://schemas.openxmlformats.org/officeDocument/2006/relationships/notesSlide" Target="/ppt/notesSlides/notesSlide10.xml" Id="Raf7d8b1bf5144c7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218b8bc04f31" /><Relationship Type="http://schemas.openxmlformats.org/officeDocument/2006/relationships/image" Target="/ppt/media/image15.png" Id="Rabd10e358d21457a" /><Relationship Type="http://schemas.openxmlformats.org/officeDocument/2006/relationships/notesSlide" Target="/ppt/notesSlides/notesSlide11.xml" Id="R3b6bfe9a290e400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5a1dcab54d70" /><Relationship Type="http://schemas.openxmlformats.org/officeDocument/2006/relationships/image" Target="/ppt/media/image16.png" Id="Rbf4db8f0628c4478" /><Relationship Type="http://schemas.openxmlformats.org/officeDocument/2006/relationships/image" Target="/ppt/media/image17.png" Id="R1440600caac04656" /><Relationship Type="http://schemas.openxmlformats.org/officeDocument/2006/relationships/hyperlink" Target="https://science.nasa.gov/climate-change/faq/do-scientists-agree-on-climate-change/" TargetMode="External" Id="R9a6f9b9a82b648c7" /><Relationship Type="http://schemas.openxmlformats.org/officeDocument/2006/relationships/notesSlide" Target="/ppt/notesSlides/notesSlide12.xml" Id="R4a93a699da284fb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b03e5231424c" /><Relationship Type="http://schemas.openxmlformats.org/officeDocument/2006/relationships/image" Target="/ppt/media/image18.png" Id="Rf5351f081c764012" /><Relationship Type="http://schemas.openxmlformats.org/officeDocument/2006/relationships/image" Target="/ppt/media/image19.png" Id="R08291011a59f44a1" /><Relationship Type="http://schemas.openxmlformats.org/officeDocument/2006/relationships/image" Target="/ppt/media/image20.png" Id="R4ef06668a5d2479d" /><Relationship Type="http://schemas.openxmlformats.org/officeDocument/2006/relationships/notesSlide" Target="/ppt/notesSlides/notesSlide13.xml" Id="R62cdc9af530f458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e727c52b4957" /><Relationship Type="http://schemas.openxmlformats.org/officeDocument/2006/relationships/image" Target="/ppt/media/image21.png" Id="R8b88af749fc9460e" /><Relationship Type="http://schemas.openxmlformats.org/officeDocument/2006/relationships/notesSlide" Target="/ppt/notesSlides/notesSlide14.xml" Id="R2a5f1754086f4de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528caf7d4d2b" /><Relationship Type="http://schemas.openxmlformats.org/officeDocument/2006/relationships/image" Target="/ppt/media/image22.png" Id="Rb5d1611954944537" /><Relationship Type="http://schemas.openxmlformats.org/officeDocument/2006/relationships/notesSlide" Target="/ppt/notesSlides/notesSlide15.xml" Id="R3a36f43b00cb4b7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337461224aed" /><Relationship Type="http://schemas.openxmlformats.org/officeDocument/2006/relationships/image" Target="/ppt/media/image23.png" Id="Rf2210251f1d24e97" /><Relationship Type="http://schemas.openxmlformats.org/officeDocument/2006/relationships/notesSlide" Target="/ppt/notesSlides/notesSlide16.xml" Id="Rc35e63781a184fa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605d14df4516" /><Relationship Type="http://schemas.openxmlformats.org/officeDocument/2006/relationships/image" Target="/ppt/media/image24.png" Id="Rc79df413ba8247c5" /><Relationship Type="http://schemas.openxmlformats.org/officeDocument/2006/relationships/image" Target="/ppt/media/image25.png" Id="Ra8902b85ca5c4248" /><Relationship Type="http://schemas.openxmlformats.org/officeDocument/2006/relationships/image" Target="/ppt/media/image26.png" Id="R7bc83454ad434c3b" /><Relationship Type="http://schemas.openxmlformats.org/officeDocument/2006/relationships/notesSlide" Target="/ppt/notesSlides/notesSlide17.xml" Id="R3f9912ca583c47f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a5739e61a45c0" /><Relationship Type="http://schemas.openxmlformats.org/officeDocument/2006/relationships/image" Target="/ppt/media/image27.png" Id="R38f177a577644c43" /><Relationship Type="http://schemas.openxmlformats.org/officeDocument/2006/relationships/notesSlide" Target="/ppt/notesSlides/notesSlide18.xml" Id="R0a6aed7984bf4a3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ad0d1729449c" /><Relationship Type="http://schemas.openxmlformats.org/officeDocument/2006/relationships/image" Target="/ppt/media/image28.png" Id="R5bc690253e6044dc" /><Relationship Type="http://schemas.openxmlformats.org/officeDocument/2006/relationships/image" Target="/ppt/media/image29.png" Id="Rbd18330f030348d3" /><Relationship Type="http://schemas.openxmlformats.org/officeDocument/2006/relationships/hyperlink" Target="https://smoglab.pl/" TargetMode="External" Id="R4c2127ec5a464819" /><Relationship Type="http://schemas.openxmlformats.org/officeDocument/2006/relationships/image" Target="/ppt/media/image30.png" Id="R1df4374971944cb3" /><Relationship Type="http://schemas.openxmlformats.org/officeDocument/2006/relationships/hyperlink" Target="https://syngeos.pl/" TargetMode="External" Id="R833a9da3faae4d75" /><Relationship Type="http://schemas.openxmlformats.org/officeDocument/2006/relationships/image" Target="/ppt/media/image31.png" Id="R41d332b2b51b4c04" /><Relationship Type="http://schemas.openxmlformats.org/officeDocument/2006/relationships/hyperlink" Target="https://environment.ec.europa.eu/topics/circular-economy-topics/green-claims_en" TargetMode="External" Id="Ref25e5d9a5044b67" /><Relationship Type="http://schemas.openxmlformats.org/officeDocument/2006/relationships/image" Target="/ppt/media/image32.png" Id="R2a29fc1e8375422f" /><Relationship Type="http://schemas.openxmlformats.org/officeDocument/2006/relationships/hyperlink" Target="https://science.nasa.gov/climate-change/faq/do-scientists-agree-on-climate-change/" TargetMode="External" Id="R95b9a2fda75c4f1d" /><Relationship Type="http://schemas.openxmlformats.org/officeDocument/2006/relationships/notesSlide" Target="/ppt/notesSlides/notesSlide19.xml" Id="R42e60aad0976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b769f11a4a1f" /><Relationship Type="http://schemas.openxmlformats.org/officeDocument/2006/relationships/hyperlink" Target="https://mlodzidlademokracji.pl/ankiety/eko-aktywizm-w-internecie-pre-test" TargetMode="External" Id="Re8010aca8c14409c" /><Relationship Type="http://schemas.openxmlformats.org/officeDocument/2006/relationships/image" Target="/ppt/media/image3.png" Id="Racb4e2251fe34fb2" /><Relationship Type="http://schemas.openxmlformats.org/officeDocument/2006/relationships/notesSlide" Target="/ppt/notesSlides/notesSlide2.xml" Id="R336226ecca0f469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848c5ada4db9" /><Relationship Type="http://schemas.openxmlformats.org/officeDocument/2006/relationships/image" Target="/ppt/media/image33.png" Id="Rbcd213391ec54263" /><Relationship Type="http://schemas.openxmlformats.org/officeDocument/2006/relationships/hyperlink" Target="https://www.rybnik.eu/dla-mieszkancow/aktualnosci/aktualnosc/rybnik-absolutnym-liderem-czystego-powietrza" TargetMode="External" Id="R3a6559f237d545c6" /><Relationship Type="http://schemas.openxmlformats.org/officeDocument/2006/relationships/hyperlink" Target="https://earthshotprize.org/winners-finalists/2023/" TargetMode="External" Id="R9e4f9f18481b4981" /><Relationship Type="http://schemas.openxmlformats.org/officeDocument/2006/relationships/hyperlink" Target="https://environment.ec.europa.eu/topics/circular-economy-topics/green-claims_en" TargetMode="External" Id="Red4c96a2e23c47bf" /><Relationship Type="http://schemas.openxmlformats.org/officeDocument/2006/relationships/hyperlink" Target="https://science.nasa.gov/climate-change/faq/do-scientists-agree-on-climate-change/" TargetMode="External" Id="R49aa37403c1a4393" /><Relationship Type="http://schemas.openxmlformats.org/officeDocument/2006/relationships/hyperlink" Target="https://smoglab.pl/" TargetMode="External" Id="R0c6a75dc57ae46e6" /><Relationship Type="http://schemas.openxmlformats.org/officeDocument/2006/relationships/hyperlink" Target="https://syngeos.pl/" TargetMode="External" Id="Rbb11a1f0d4654d82" /><Relationship Type="http://schemas.openxmlformats.org/officeDocument/2006/relationships/notesSlide" Target="/ppt/notesSlides/notesSlide20.xml" Id="Rc5dadf58ec514ea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9485f0237475a" /><Relationship Type="http://schemas.openxmlformats.org/officeDocument/2006/relationships/hyperlink" Target="https://mlodzidlademokracji.pl/ankiety/eko-aktywizm-w-internecie-post-test" TargetMode="External" Id="R7d7f54092b9e48bc" /><Relationship Type="http://schemas.openxmlformats.org/officeDocument/2006/relationships/image" Target="/ppt/media/image34.png" Id="Reac7485a687e4aeb" /><Relationship Type="http://schemas.openxmlformats.org/officeDocument/2006/relationships/notesSlide" Target="/ppt/notesSlides/notesSlide21.xml" Id="Re20243b3ca6b467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47099dba422a" /><Relationship Type="http://schemas.openxmlformats.org/officeDocument/2006/relationships/image" Target="/ppt/media/image2.jpeg" Id="Re6bebec20faf418b" /><Relationship Type="http://schemas.openxmlformats.org/officeDocument/2006/relationships/image" Target="/ppt/media/image35.png" Id="Rb2885cb0fc5d45cb" /><Relationship Type="http://schemas.openxmlformats.org/officeDocument/2006/relationships/image" Target="/ppt/media/image36.png" Id="R53115e4fb7c64866" /><Relationship Type="http://schemas.openxmlformats.org/officeDocument/2006/relationships/notesSlide" Target="/ppt/notesSlides/notesSlide22.xml" Id="R10601596521a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6c1b974b4691" /><Relationship Type="http://schemas.openxmlformats.org/officeDocument/2006/relationships/image" Target="/ppt/media/image4.png" Id="R278c8adff3924c79" /><Relationship Type="http://schemas.openxmlformats.org/officeDocument/2006/relationships/notesSlide" Target="/ppt/notesSlides/notesSlide3.xml" Id="R84e824b32234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06d0e61a4bf3" /><Relationship Type="http://schemas.openxmlformats.org/officeDocument/2006/relationships/image" Target="/ppt/media/image5.png" Id="R5d4874e3f7664e1d" /><Relationship Type="http://schemas.openxmlformats.org/officeDocument/2006/relationships/notesSlide" Target="/ppt/notesSlides/notesSlide4.xml" Id="Ra423d74b84d5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426eaafe1438d" /><Relationship Type="http://schemas.openxmlformats.org/officeDocument/2006/relationships/image" Target="/ppt/media/image6.png" Id="Rf966d4a17f184486" /><Relationship Type="http://schemas.openxmlformats.org/officeDocument/2006/relationships/image" Target="/ppt/media/image7.png" Id="R907b88b35f374483" /><Relationship Type="http://schemas.openxmlformats.org/officeDocument/2006/relationships/image" Target="/ppt/media/image8.png" Id="R8480ab02edf64ef5" /><Relationship Type="http://schemas.openxmlformats.org/officeDocument/2006/relationships/notesSlide" Target="/ppt/notesSlides/notesSlide5.xml" Id="Ra2446386dc8a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9f2dd9714feb" /><Relationship Type="http://schemas.openxmlformats.org/officeDocument/2006/relationships/image" Target="/ppt/media/image9.png" Id="Rbad08a1376e347fa" /><Relationship Type="http://schemas.openxmlformats.org/officeDocument/2006/relationships/notesSlide" Target="/ppt/notesSlides/notesSlide6.xml" Id="R542fe6f1ca78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02f827e34252" /><Relationship Type="http://schemas.openxmlformats.org/officeDocument/2006/relationships/image" Target="/ppt/media/image10.png" Id="R3c20202607ca4ae8" /><Relationship Type="http://schemas.openxmlformats.org/officeDocument/2006/relationships/notesSlide" Target="/ppt/notesSlides/notesSlide7.xml" Id="R2c586566ff86404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0b0b5d984dd4" /><Relationship Type="http://schemas.openxmlformats.org/officeDocument/2006/relationships/image" Target="/ppt/media/image11.png" Id="R43de58e63f874d19" /><Relationship Type="http://schemas.openxmlformats.org/officeDocument/2006/relationships/notesSlide" Target="/ppt/notesSlides/notesSlide8.xml" Id="Rc5fa8947e3244f9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495c6a1c4633" /><Relationship Type="http://schemas.openxmlformats.org/officeDocument/2006/relationships/image" Target="/ppt/media/image12.png" Id="R60ff91d8528c4358" /><Relationship Type="http://schemas.openxmlformats.org/officeDocument/2006/relationships/image" Target="/ppt/media/image13.png" Id="Rb2b8c183ecef4795" /><Relationship Type="http://schemas.openxmlformats.org/officeDocument/2006/relationships/hyperlink" Target="https://environment.ec.europa.eu/topics/circular-economy-topics/green-claims_en" TargetMode="External" Id="R783a40cd252f436a" /><Relationship Type="http://schemas.openxmlformats.org/officeDocument/2006/relationships/notesSlide" Target="/ppt/notesSlides/notesSlide9.xml" Id="R890c20a323454d5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F8153A-7B89-49F5-826E-1CAB2910C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5E505F-F336-45A8-896E-2812ED412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E53088-36EC-443E-9351-E0F027D51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42C479-281C-4878-B195-39A7BA752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>
              <a:alpha val="9412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5D2332-9B13-4127-89C4-24E6C575D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42950"/>
            <a:ext cx="9906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E43411-58FA-461F-8241-DE489D70E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Eko-aktywizm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w internecie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96B7A4-8B91-49E0-983E-14476D915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5238750" cy="628650"/>
          </a:xfrm>
          <a:prstGeom xmlns:a="http://schemas.openxmlformats.org/drawingml/2006/main" prst="roundRect">
            <a:avLst>
              <a:gd name="adj" fmla="val 1818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moc, mit, manipulacja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EF3553-C7D5-4F3F-8832-AD82188BE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4572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Demokracja w erze cyfrowej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fbcfd2d2774438"/>
          <a:srcRect xmlns:a="http://schemas.openxmlformats.org/drawingml/2006/main" l="21657" t="0" r="2165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FA6838-8D42-4342-A8C2-535C196B5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1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1C3300-5C97-4854-BDEA-C75A9CC0C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1d25fab8cb4d93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71a6f2ba6e496f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A21302-EE89-404D-B708-8EAF91CEB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0684E3-DDDB-475A-A304-46532524F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11D057-10D9-4E5C-BBD8-8C0183219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6C1FAE-FA47-470B-ACC8-ED0C1EB8D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23AE22-881B-42D5-892D-A51DEFB1E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531907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62C4F5-3C43-4DB1-A0E3-AB40A0B52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61CFDF-3A62-4A31-A525-81F2162ED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2EA166-FE09-40C8-85F2-035D61371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8897D7-C78F-4EE8-87D1-13AD88ED4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FC78AD-AF7F-4909-B1FB-6F23EDD4E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 sygnałów greenwashingu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36C640-35D6-48BE-93B9-31F68396E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Test reklamy w 60 sekund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3703b283ca432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679971-256F-4290-97A4-CEF323F6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1065A2-BF1D-4269-A49E-5B5649F33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5893E4-9DCD-4E25-B94E-D8FFEA85A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9507C5-51CE-4238-91F9-717CBC37F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7A43C6-09DB-4780-B176-2FC4F12BB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5CF73F-FB5D-4247-9134-80BB6007C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88471B-6F0D-47AB-9C3F-04E299D0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puste hasła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145B50-6256-4575-9EC6-D2BDBED88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562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EECEE5-9E1C-4DAC-A569-C7F427168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422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2BF997-18B7-40F7-BCAD-769EF7AD2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327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ukryta prawda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0F736F-76A2-4EC7-BFB8-E4ACA90E1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874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EA88F8-6BAC-4758-9641-2EFD40AD2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734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891F8B-D4D6-48B0-BF53-295C16640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39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brak dowodu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D492A2-2DCC-441F-BF5A-93F307D4D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8A2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0215A37-A393-4AC2-93CE-3B9CD1B9F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046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8A2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8A2B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1CF896-F075-4D91-AF2A-57E2BEAAF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951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mniejsze zło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937BCA-A536-4619-8993-ED3CA2132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498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00F436-E65B-4D3B-897A-E2737055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358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852E6EB-6054-4C5E-96D7-B497D593A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fałszywy certyfikat</a:t>
            </a:r>
          </a:p>
        </p:txBody>
      </p:sp>
    </p:spTree>
    <p:extLst>
      <p:ext uri="{BB962C8B-B14F-4D97-AF65-F5344CB8AC3E}">
        <p14:creationId xmlns:p14="http://schemas.microsoft.com/office/powerpoint/2010/main" val="4912082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5FA3AC3-E0C1-4B67-9D66-5508C155A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0EA52F-4CC8-405B-9753-FD53D9112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0BD290-0CA6-442C-959A-E06403165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730C0-DCD8-4D88-91D0-D16DC1142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F26DEC-0B47-4FB2-BC10-B9532BF9D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A1146D-92C9-4E60-B47E-CA2E39184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95773D-8CE1-4BF5-8AF9-A997F83EA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d10e358d21457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B8D0E1-1C37-40D0-B61D-C6874876C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BDAB73-CE1D-4E12-B0E6-05A972EC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242D69-1493-4241-8E15-2431348CA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322309-BA9E-4C5D-9BED-964835BAE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9AD589-C9D3-46BF-9FAF-F2C7D84D2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9357223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1875222-FC76-4AB4-B3E4-FE8DBE728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FC718B-1894-4B5B-BEA2-272A319E7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400F3C-21BC-4E3E-8092-19D0D4114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6E7DD-7659-419D-8135-11665CA9F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46DB27-EF5D-40D4-B723-4B971092F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Kłamstwa, które blokują zmianę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0AAD1B-545E-4D77-8094-5DCB6C3FE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Konsensus naukowy nie jest ankietą na Facebooku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4db8f0628c447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EFCCB8-8704-4D5A-A916-B2906819E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EFAB02-69D2-40AD-8672-00657789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NASA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5C8A17-1066-45D9-9272-0C5BEDC3B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0E31A0-99F4-4966-84AD-495598BEE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15C91F-6B08-434F-9616-1BFA6EFC1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40600caac04656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870118-BC33-4127-BE74-87DD6AD1B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FC844D-D34D-471D-8D6C-952BFF223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97%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09E9ED-64E3-4F02-8352-08039A0D1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aktywnie publikujących klimatologów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7689B5-F430-4D70-A7FD-C8AD0ED32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C04E1D-D365-4D41-92B9-C3A320920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PÓŁPRAWDA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E96C75-3A26-4265-AA93-72A262653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brzmi technicznie, ale wycina kontekst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24F2BB-44E3-4920-B7A4-225B0F06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2FED977-35E4-4332-BAA2-527924C19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EFEKT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7574AA-0B8A-4647-B62E-737E1E5E0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opóźnia decyzje i polaryzuje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5480FC-8220-46F9-84B4-697BF2FCE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a6f9b9a82b648c7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59590464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9107D93-CFB5-46A7-A115-3121EEF46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AE254E-AC69-4777-8D93-9FB3E652E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7C7939-60CF-49EB-A629-533E729D6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00475D-D2E0-4D5D-A200-3E5E823ED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4F7506-C35E-4469-829C-78406806B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Lajk ≠ aktywizm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5E32E6-BB4E-46B5-9A0C-7C6A58077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Zanim udostępnisz: sprawdź trend, źródło i tezę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351f081c764012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7F9E72-8F9F-488E-8A7A-EBBDC70B6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EEED39-5C58-447D-B4C5-307FF2137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Google Trends + Demagog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BFDC1B-1D63-4781-8596-C3DD56401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5DEE8C-5E4C-46DA-924F-974F4869D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B18A4B-28A5-4E5A-999C-6E0D20A70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291011a59f44a1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F17DA9-F1E7-449E-B32C-F2B4010F3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2D454D-9677-4DD1-98CB-50BE7A5D5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Trends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CA5AB7-FDEA-45D0-9359-A4A8EF092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czy temat rośnie realnie, czy tylko w twojej bańce?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f06668a5d2479d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EACE95-5E9F-4F71-AE76-C17F7AAD0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5272642-75DB-4684-9B1C-5E98A2E60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Demagog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2CE2CB-E11A-4A16-B929-5744CE84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weryfikacja twierdzeń i narracji dezinformacyjnych</a:t>
            </a:r>
          </a:p>
        </p:txBody>
      </p:sp>
    </p:spTree>
    <p:extLst>
      <p:ext uri="{BB962C8B-B14F-4D97-AF65-F5344CB8AC3E}">
        <p14:creationId xmlns:p14="http://schemas.microsoft.com/office/powerpoint/2010/main" val="85114620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0E3DE26-092F-4DC1-B6C1-43B0BFB67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590647-680F-4CDC-AB96-FA01687B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E39841-881B-47CD-8583-501D93859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F0782D-FE83-47DD-AE63-DCD1FF0D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E8F2E3-5782-427C-8D0B-1D3E8FE27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Ani „eko-szaleniec”, ani „węglowy dinozaur”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C70F6E-40D8-41EB-9805-2F7575C6F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Polaryzacja niszczy rozmowę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88af749fc9460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E79157-835F-438F-B10D-F31937635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51F70D-92F9-47E1-AE3D-633FEB79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27757C-DC6D-4E28-8E07-3802227E3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8FA9BA-BA3D-47BB-8083-A47EDA593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B0A652-95D7-4B47-8FD0-2CED02B7C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B21E2A-A361-4650-9EAA-B28A01C44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SPRZECZNOŚCI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BDC11A-8EF7-4EE8-8162-DEB1AF806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każdy je ma. To nie koniec rozmowy.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4B9011-94CE-40E7-A4E2-29C2CCA03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C2FAC3-0DEA-443D-B066-065E5259E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JĘZYK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2FEBC0-2673-4ABE-BA11-22204C704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wyśmiewanie zamyka uszy drugiej strony.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00B925-F254-4A58-B541-803FC9C81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05FF4A-E7CD-4579-95F3-8579075CB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CEL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E88D70-A5F1-4C30-84FE-F821661D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zmiana zachowania, nie upokorzenie kogoś.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A3D18F-2B08-46EC-A07D-C2544B521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Rozmawiajcie ze sobą, nie przeciw sobie.</a:t>
            </a:r>
          </a:p>
        </p:txBody>
      </p:sp>
    </p:spTree>
    <p:extLst>
      <p:ext uri="{BB962C8B-B14F-4D97-AF65-F5344CB8AC3E}">
        <p14:creationId xmlns:p14="http://schemas.microsoft.com/office/powerpoint/2010/main" val="131689593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512C7EB-D779-485D-B797-E8AA44D21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9381E3-FB85-4ABA-B472-BDED90B4F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B9BB05-29F5-47AE-A761-C309BD8C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A1E12B-5921-400E-8B49-2C70B4C3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719196-573D-4D7E-9D71-42ABB4F15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24241A-D5F1-44F4-A25C-D53AE6C3E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66DD4F-2746-43DE-9DF7-173FE550A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d161195494453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591FCE-2705-4689-88DE-0EA5766E7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17BBCD-0B18-421C-9DDF-F922CA1C5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4196DA-64B0-4F54-B832-1A033B08D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B04540-F6E4-43A3-B22E-D51AE07B4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58621A-C48D-49FA-983D-D91750571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84666332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7CC43F-4AB7-4669-ABAE-7D2C004E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320340-0BC0-4D88-950F-A686C0869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BFE146-A643-4D5C-9F13-433ACBED1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A10876-61D6-4BEF-B538-6E851062D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D836B1-B519-49D9-AD0A-2A3A29943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Eko-aktywizm u was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EC1777-142F-4270-9BAD-F916A481F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Subregion ma różne problemy, ale podobne narzędzia</a:t>
            </a:r>
          </a:p>
        </p:txBody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210251f1d24e9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E32A30-F9F6-4FB3-A675-D6477AE63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5DADDF-B6FA-4C1D-87F8-6C911CB31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lokalna mapa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71638D-D234-4FBF-9328-AD56476A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B3A0EB-457B-4A50-9339-FB7921673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C8DAA2-2AD4-4E53-8723-F00BA275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75E1FB-80DF-4AF1-9330-1210A853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38300"/>
            <a:ext cx="10477500" cy="331470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A6E5DA-A5C1-4BC5-83BD-F059304BC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38300"/>
            <a:ext cx="10477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07C72E-7039-4FFF-865F-4E535D670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09750"/>
            <a:ext cx="21145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Miejsce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E56BFF-D1CA-436B-9EF9-8472AF902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809750"/>
            <a:ext cx="2590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Temat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42ED54-C521-4255-A637-C74E0E075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09750"/>
            <a:ext cx="22098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Dane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76A9A5-62DE-4DA2-BC81-45BF9D09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809750"/>
            <a:ext cx="249555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Działanie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558EB3-5E63-48C2-B129-BE371DF9B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4315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Rybnik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8A1E61-FC5A-4F53-8AD4-FE745CA7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343150"/>
            <a:ext cx="2590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smog + transformacja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FF1CC2-31AD-4C0D-8641-2D3687AB5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B1F080-690B-452A-B830-23DE4682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3431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czujniki, raporty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932B6E2-3655-46AB-B83F-6B80EA08C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184E6BC-D570-42E4-9474-13FA0721F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343150"/>
            <a:ext cx="2495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petycje, media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5D070B-5189-4BAB-997C-429FA8091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C3BF45-83B9-4C63-B92B-C1177CEA7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8F9ADE-C59F-41CA-9E44-636276DBE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43200"/>
            <a:ext cx="10477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FD893E-6329-499A-88EC-29D5987A5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9560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Jastrzębie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E3CAE0E-5C78-4465-BEF2-0C2DA7039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95600"/>
            <a:ext cx="2590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przyszłość JSW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C3DB590-956D-4BA4-B7A5-CA6C41EEE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2F289A6-39FF-4D1E-A441-79C28D5A2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9560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plany, dane pracy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3D24E4E-B956-4B33-B853-902DFA20E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8852CC9-3E6F-4C3C-978D-B60D486E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895600"/>
            <a:ext cx="2495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debata, konsultacje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9E3E931-6E45-40AB-811B-0EADFB8D9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2219107-C3C4-46D5-B07A-0A21E96A6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4320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FF09FDC-B2BB-42EE-B203-54467DB3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4805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Racibórz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B5068E2-B436-40B8-8C1D-CC471654A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48050"/>
            <a:ext cx="2590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alarm smogowy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D04C3C3-3BBE-4F53-819C-896FE019E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C34BD59-A898-48C2-92EB-E47B1E220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480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pomiary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88E7DC2-CF5A-410D-9481-F1A0ADF97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7FE27B6-41CD-41F2-A2A8-82A0A34D4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448050"/>
            <a:ext cx="2495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presja lokalna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9BC032E-C776-4D56-B8DD-61250AF9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A84B47B-0EDB-4058-919C-F91DBE3F6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9565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D819BE9-36FD-421F-91E3-B7CBBD38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48100"/>
            <a:ext cx="10477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>
              <a:alpha val="6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CFDB93F-95B3-4758-92D8-68297A729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0050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Żory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C0FA8F8-508E-4227-930D-0FC7B3BB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000500"/>
            <a:ext cx="2590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Czyste Powietrze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7D5DD8F-6D97-4DBA-93C0-35BD527DA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F3ACC29-599F-4B1E-92B9-46DB90010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00050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wnioski i wymiany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1EA301F-77AA-4708-A92E-67AA6BBFA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CDF21FD-554D-4F67-BBB3-806DF7A96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000500"/>
            <a:ext cx="2495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informacja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9BB6924-8BFE-45B2-B4AF-E1C755196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DF6BB5C-BC3A-4218-B595-7203ECA18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4810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A626A65-3B45-4BD5-9C57-2B8D3854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52950"/>
            <a:ext cx="2114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wszędzie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64CA4CE-307F-49C2-8B23-6AB6A2D65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552950"/>
            <a:ext cx="2590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uchwała antysmogowa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0D89A8A-3152-49FA-BF8F-C9255525A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8587013-3955-4F94-BF33-4A0C027C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552950"/>
            <a:ext cx="22098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BIP, dane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52C2B9B-579F-425E-AB7F-D9D297637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34AECE1-C43F-4D13-B2FE-8F0C2A3F4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552950"/>
            <a:ext cx="24955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zgłoszenia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DD68474E-D921-49DA-ABC6-5F86ED539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38300"/>
            <a:ext cx="9525" cy="3314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77A4409-7E8B-46B2-912C-E5977BB38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104775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718962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AFCBF33-4A2D-4F34-97EC-540C99178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BAE975-2188-42E0-B4D6-8999BE14B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0B6636-6E95-4AAB-BC82-5F78D8A8E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11FBAF-866E-44A5-8D16-B0C031DDB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5C88E3-A6E4-4FDE-8987-B198F3DFB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Narzędzia eko-detektywa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9418E4-B6F1-4005-B545-18C8E9482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każdy musi być ekspertem. Każdy może sprawdzać.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9df413ba8247c5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9C5406-B0AD-44A5-8D4C-FDA94C125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A12A8C-2B6C-432D-A3EF-DF633999F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SmogLab + Google Scholar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7F794B-C415-4C4F-BB02-4E2ACD077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E66374-2475-461D-AEBB-4248FA508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0668AA-4BAE-41D1-B7DC-093CFE7DD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902b85ca5c4248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11A9B0-7B08-4B52-AA62-E61FFF170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FB5C2D-F26D-4C02-B61D-9DB1F8537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SmogLab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C83C62-2019-4886-A2FD-946600471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artykuły, dane i wyjaśnienia o klimacie i powietrzu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c83454ad434c3b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2E2C8D-C41C-4A74-8DBC-7077C8D58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8C2E39-6BA0-4A41-B616-B9C8A4DC6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Scholar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F61ABC-A96F-45FD-A513-81F50828C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szukaj badań, a nie tylko opinii z feedu</a:t>
            </a:r>
          </a:p>
        </p:txBody>
      </p:sp>
    </p:spTree>
    <p:extLst>
      <p:ext uri="{BB962C8B-B14F-4D97-AF65-F5344CB8AC3E}">
        <p14:creationId xmlns:p14="http://schemas.microsoft.com/office/powerpoint/2010/main" val="195751872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499126C-AF84-49A8-9E12-736F4C79C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336ECC-0D2D-43B1-8B7C-48D02B181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6EBDE4-8789-4FD7-B385-316C5636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332C9B-C9AE-4DE5-9AD7-3EF4A17B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FF01C4-30B3-4DB4-B644-43351D347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Aktywizm = dane + presja + konsekwencja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4E3B1C-C437-4F30-A6D3-4514F8B40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Trzy rozróżnienia na koniec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f177a577644c4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D29AE4-AFEA-45C6-A55C-5BD612C14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3DE9B0-6843-4AD2-A16F-FC98936A5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CD139A-D632-4F52-868E-261809A4F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BCCF10-B9EE-4BE2-A541-8803C30E3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72D82B-819E-4005-A98F-F18F6D523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4B6831-9737-4C77-89EB-E69E28EF9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GREENWASHING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307B94-0939-415E-8431-AC0F7559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marketing bez efektu → sprawdź 5 sygnałów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9BC0AD-7677-499A-BE48-2E980029B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3C5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F9B2C9-E0E5-47C0-9838-C852E0E9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93C58"/>
                </a:solidFill>
                <a:latin typeface="Avenir Next Condensed"/>
                <a:ea typeface="Avenir Next Condensed"/>
                <a:cs typeface="Avenir Next Condensed"/>
              </a:rPr>
              <a:t>DEZINFORMACJA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3718CD-F1DF-4185-B004-20EE42936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celowe kłamstwo lub półprawda → metoda STOP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38AC73-EF0B-43C7-A1A1-9670DB7D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527E65-DA33-4A4B-AF49-E71CE674C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SLACKTIVISM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BB12C8-C542-4CA8-B268-1391DB5AA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lajk bez działania → podpisz, zgłoś, zmierz</a:t>
            </a:r>
          </a:p>
        </p:txBody>
      </p:sp>
    </p:spTree>
    <p:extLst>
      <p:ext uri="{BB962C8B-B14F-4D97-AF65-F5344CB8AC3E}">
        <p14:creationId xmlns:p14="http://schemas.microsoft.com/office/powerpoint/2010/main" val="6000356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F5B3177-35B9-406E-AE2B-F75E6A947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66A5E6-7B78-4506-BC08-AAE3F4615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9BDBE1-BF4E-4628-AEB7-D0D02DB4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4BF438-2B39-46BB-A1CB-3EAA49F25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765C65-1116-46B0-84F4-6E481C76A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Dziś wieczorem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7EC79D-BA7A-42A1-8B2C-1ED537D2B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Zrób jedno małe sprawdzenie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c690253e6044d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E87676-31BA-4607-9F55-C691A60C9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0478AB-CBE3-4694-923E-EF52A83B9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20EBF8-6FB9-40FC-8E6A-E3E3C210C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B42C80-9B6B-4E57-B47A-B167A559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E60186-2134-4AD0-AE57-60315E538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FBF81D-77EC-4B6D-A521-BDB3D93FD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18330f030348d3"/>
          <a:stretch xmlns:a="http://schemas.openxmlformats.org/drawingml/2006/main"/>
        </p:blipFill>
        <p:spPr>
          <a:xfrm xmlns:a="http://schemas.openxmlformats.org/drawingml/2006/main">
            <a:off x="13144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B75488-7E3A-4D87-B33A-2750A109E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SmogLab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0F137A-E5B4-464D-BF49-507479C8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sprawdź narracje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BE18CF-DD4D-4F43-ABBD-ED4E7668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c2127ec5a464819"/>
              </a:rPr>
              <a:t>kliknij link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3A33C3-5FD7-420E-9193-F76B48032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f4374971944cb3"/>
          <a:stretch xmlns:a="http://schemas.openxmlformats.org/drawingml/2006/main"/>
        </p:blipFill>
        <p:spPr>
          <a:xfrm xmlns:a="http://schemas.openxmlformats.org/drawingml/2006/main">
            <a:off x="40957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EB8688-BC7A-49E0-B4EA-2812F2DE6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Syngeos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7F7AAE-12FF-4966-8BD8-ABEDBDFA7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lokalne czujniki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236847-81B2-4F8E-8C15-3F81F4944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833a9da3faae4d75"/>
              </a:rPr>
              <a:t>kliknij link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E0BD86-2999-4EAF-A8D6-F0F1234AF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d332b2b51b4c04"/>
          <a:stretch xmlns:a="http://schemas.openxmlformats.org/drawingml/2006/main"/>
        </p:blipFill>
        <p:spPr>
          <a:xfrm xmlns:a="http://schemas.openxmlformats.org/drawingml/2006/main">
            <a:off x="68770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E822E07-75B5-46E5-8D6B-D3627F3D3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Green claims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ED410C-9F01-4BCB-A7DD-55C32A0EB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unijny kontekst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F0A520-0EAC-4707-871C-F24D98E3E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F0B329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F0B329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f25e5d9a5044b67"/>
              </a:rPr>
              <a:t>kliknij link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008550-59CB-4BF5-B2CC-2BF356F8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29fc1e8375422f"/>
          <a:stretch xmlns:a="http://schemas.openxmlformats.org/drawingml/2006/main"/>
        </p:blipFill>
        <p:spPr>
          <a:xfrm xmlns:a="http://schemas.openxmlformats.org/drawingml/2006/main">
            <a:off x="96583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27C163-5092-4673-B7BB-A58117FB3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NASA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98CD104-E615-40EB-85DC-E930E5B44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konsensus klimatyczny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26AD14-D554-4608-A4F0-21D1EE5F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7040AA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7040AA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5b9a2fda75c4f1d"/>
              </a:rPr>
              <a:t>kliknij link</a:t>
            </a:r>
          </a:p>
        </p:txBody>
      </p:sp>
    </p:spTree>
    <p:extLst>
      <p:ext uri="{BB962C8B-B14F-4D97-AF65-F5344CB8AC3E}">
        <p14:creationId xmlns:p14="http://schemas.microsoft.com/office/powerpoint/2010/main" val="132305061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A82F3E5-926F-428F-B0BC-43167069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591A74-B39A-4007-AD67-8D9A9C9D1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B76A77-13D9-4947-BB08-724BAB30E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91DE63-6F89-498F-A1A0-12DEC545B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427966-28BE-4684-A9C2-ABBEB315C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B521F5-6E10-497D-8EA8-B90A7E9A8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7374F2-5F3F-4D89-A4DA-CE53C0648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B29EEF-587D-43ED-8B95-0AC9771AD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233E6C-1CDF-47C9-8AB5-5790D428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30549D-4A33-4BCC-952F-6328BFF7D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6DBBD09-E776-4085-A2BB-F26152DF4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22A0B4-7268-4B37-98B9-CA377E51F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99C7E-F3B5-4524-AD2C-C559B94B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e8010aca8c14409c"/>
              </a:rPr>
              <a:t>mlodzidlademokracji.pl/ankiety/eko-aktywizm-w-internecie-pre-test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B4817D-EB7C-478E-A4A6-0DD1F330F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b4e2251fe34fb2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B97BB4-A0BD-41FF-82B2-E83E2EE7C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066333-D0BC-4E97-9FFE-C3C883004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702740-6D1C-4A74-952C-8382149B9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5E188D-B2DF-4C64-BBEC-4346AEA94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8E9150-90C6-4699-9215-93AFCF729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FBA3AC-1AD2-4CA3-9AF0-9FA6BF9EE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38553662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9819DD-6BB2-482B-B379-E3E49379E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F67D8A-E28B-430F-8FD8-5AE64EB92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74954B-C419-43AE-B6B8-7050E12D2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E8CF2F-C5F5-4609-9F95-0F0A2B823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8DC743-BE2E-4F55-A1F4-CDE5CCBDF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8FBAB5-42AF-4FE8-B1EE-899D28BDB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d213391ec54263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573608-CC2A-4257-8449-44567FFD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527243-A450-4925-AA11-7BB4E1BBE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94B681-18F1-40FB-9A49-4FFD258CD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52B87D-AF6F-446A-972C-59434D9EE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75FAC4-CF54-4FB2-AE89-4B7508875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082B64-7E85-4230-8423-9CBAED35A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0725B6-E6DA-43F0-B19D-95990A7DB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685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Rybnik.eu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A6D648-463D-4F09-8F52-128BFC04B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714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spadek dni smogowych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D69519-F1A7-4CE9-ACCB-045DBFCFD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3a6559f237d545c6"/>
              </a:rPr>
              <a:t>www.rybnik.eu/dla-mieszkancow/aktualnosci/aktualnosc/rybnik-absolutnym-liderem-czystego-powietrza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E49FCF-E83A-4988-B67F-3EA26BD0C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B0D7A5-85E6-47BA-A7BF-76F35B4EA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52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Earthshot Prize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C0990D-B154-4FED-AE3E-2EAC8D4A1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81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Polish Smog Alert finalistą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AFD2B5-8C38-45FF-9D41-F839B98DC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9e4f9f18481b4981"/>
              </a:rPr>
              <a:t>earthshotprize.org/winners-finalists/2023/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2899678-5F99-4013-86E1-54B7D943F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956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065458-46E6-4A8C-9F30-768A56FDE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194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European Commission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FC0DCE-99E9-416A-BB95-8C83EFD5D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480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green claims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D394FB-721B-44F6-8A1A-45D0747E5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d4c96a2e23c47bf"/>
              </a:rPr>
              <a:t>environment.ec.europa.eu/topics/circular-economy-topics/green-claims_en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4EB61F-15B3-4FA6-A67E-73171D212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8A2E42-C81B-4E3D-88A4-FB5D9494C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861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NASA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2D8B259-AD7A-4996-82D5-0C2ECF4AA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14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97% klimatologów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A992881-A109-4ED1-81A1-63E489272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49aa37403c1a4393"/>
              </a:rPr>
              <a:t>science.nasa.gov/climate-change/faq/do-scientists-agree-on-climate-change/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5E4A3B-B583-435B-B797-B4AB0A12A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8673706-6092-4157-8D5A-47201B803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52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SmogLab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B47DAF-72BB-4479-B22F-F4232F457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381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narzędzie wiedzy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D7C8395-D0AD-493C-B630-6C3B1BBFE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0c6a75dc57ae46e6"/>
              </a:rPr>
              <a:t>smoglab.pl/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43DEA99-39E3-4F32-9162-979DC594A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116F1F2-42A7-4E68-9E2E-B5A9B7903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19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Syngeos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94BA1E0-1F5D-40A9-85B1-EF0A90603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048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czujniki jakości powietrza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A8DFEB-AB25-444A-A4E8-8140480A0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bb11a1f0d4654d82"/>
              </a:rPr>
              <a:t>syngeos.pl/</a:t>
            </a:r>
          </a:p>
        </p:txBody>
      </p:sp>
    </p:spTree>
    <p:extLst>
      <p:ext uri="{BB962C8B-B14F-4D97-AF65-F5344CB8AC3E}">
        <p14:creationId xmlns:p14="http://schemas.microsoft.com/office/powerpoint/2010/main" val="70163936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DC46E15-31E5-4A22-9791-7D1FD189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8B64FC-0A09-4E63-8C59-5C39FEBAD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F56F70-501A-4A34-9D6D-27215002A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B4BCB2-246B-4E29-94B4-B8294009B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714A36-A7FA-479D-9B1F-E9D013339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4736FB-96BA-4EBD-A673-5A10F0CE1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4EA3E0-1706-42F9-BB3B-F104BA8A5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49FE74-8613-4A2B-BA78-8696A0518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C3BB59-1815-42B6-B03B-16F4C44C6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9DA253-0092-472F-984A-3295C162F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170249-AB90-488F-934B-63F6EF2F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9ECA72-0C06-4363-9257-668FDF801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67A2A8-509E-48B8-8BCA-E9584F382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7d7f54092b9e48bc"/>
              </a:rPr>
              <a:t>mlodzidlademokracji.pl/ankiety/eko-aktywizm-w-internecie-post-test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5BA7B9-6A1E-4AEE-A345-2A4D3FD3F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c7485a687e4aeb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F515FA-123B-4068-87C1-96A89108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30AB40-A5B2-4A80-9CE6-F14C0BA5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204A0A-4544-423D-BCD0-CA2876D53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628C3E-0F63-490A-96D4-638029C7B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386878-00FC-4633-AAB8-B8B2C6C3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EB3BDE-E9D2-4DDD-8567-2A8FBE4F4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28860881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A7B4C3-78F6-4980-805A-7D37935C4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61EDE8-C7B9-484A-9461-A23AE465D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FB3DA2-B74B-4570-8EE0-D4126D0C0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bebec20faf418b"/>
          <a:srcRect xmlns:a="http://schemas.openxmlformats.org/drawingml/2006/main" l="22563" t="0" r="225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D5A26A-E6B7-4F87-A36C-349C7DBFE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71D7BC-853F-4D74-93DC-51DE132DD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2000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>
              <a:alpha val="9412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8E7F73-C07F-4EC5-AF50-017808445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181100"/>
            <a:ext cx="17716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14785B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4D4F82-EC45-48B1-9FAC-35ECF490C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Eko-detektywi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0FD1C1-9851-42E5-AD6C-CA3D18227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76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aktywizm, greenwashing czy dezinformacja?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76B321-E5D3-46CB-BE71-985E26453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0DBED5-3018-4F88-8C5A-8FA1166D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teczki case study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23742B-3E3A-42CE-B2B1-5B63958CA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14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003F82-F1F0-4639-8B61-2A2F7AD63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szybka analiza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28FAB5-1755-4768-8EA9-7D2A654B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43918A-B575-409A-85D9-386DA0943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577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otwarta debata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7584E6-3406-49D7-B3C1-CA40E576A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391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D12C95-2E1E-4DFB-8C24-BD0BA1E0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959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30 s na argument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3C007A-2920-4233-8B36-AB8106792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885cb0fc5d45cb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115e4fb7c6486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3A1256-67A5-48D4-8CD7-AFB907AFD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07BA6D-42E0-4E81-8629-C6E6F1BA0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F75F9B-A876-476B-BB11-A671678B6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311EE8-2592-408D-B0B7-3AD31C760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7BBD1E7-6453-49F6-8D42-BD97DFCD8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931581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B2A59CB-D11D-4283-8888-EF60E91FD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694124-2C57-4392-9CD0-032214ED4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B6C57E-EA70-4543-979B-711F78C5F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9AE079-1CE0-4171-9C76-15D235610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654081-F476-4864-AA1A-6FB4AE52D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Dwie liczby, dwa światy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E1437A-1754-4D62-B232-EC5AF7BF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Aktywizm, greenwashing i dezinformacja obok siebie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8c8adff3924c7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895C4F-8FA3-4346-A8A9-F86ED5FC9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FF3BB3-6B9D-4BBB-80FE-54D45B34A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 + PAS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491631-249C-450D-B3E7-EF7CF8226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D807BF-E38D-4F6D-97F6-46160FCD9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723630-A09C-4533-90D2-87550514A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3B8256-6F7A-494A-ACBB-256380570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07C24F-D862-44DF-BFCE-C98D4C80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038350"/>
            <a:ext cx="96012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Rybnik: ze 134 do 16 dni smogowych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8A7C37-AFB5-40C4-8024-EA9415791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C09878-1639-48A1-8C01-2430DC383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5436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D2F164-6F1B-4B5F-BE61-BD39342C6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zlikwidowanych kopciuchów w latach 2018–2023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CCF813-FD4C-49DA-9304-62B172278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64A9C4-464E-4A28-AE3A-ACA6D6841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6AC976E-DE45-4C45-83C5-2BBC5DBE1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dni z przekroczeniami PM10 w 2023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605477-EDBE-4D23-82F2-FE718D365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312420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5D8659-B281-48BF-83A7-29F3E27F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52850"/>
            <a:ext cx="27813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EKO?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DE191B-E9D1-4CA5-B61C-5DCA9AB7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48150"/>
            <a:ext cx="27432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hasło bez danych to tylko marketing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02D85F-1664-47D5-89E0-B83C85F8A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62550"/>
            <a:ext cx="88392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Dziś odróżniamy zmianę od opakowania.</a:t>
            </a:r>
          </a:p>
        </p:txBody>
      </p:sp>
    </p:spTree>
    <p:extLst>
      <p:ext uri="{BB962C8B-B14F-4D97-AF65-F5344CB8AC3E}">
        <p14:creationId xmlns:p14="http://schemas.microsoft.com/office/powerpoint/2010/main" val="8016703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95C2B6B-6C99-47DF-A239-1CAF7A14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189D80-DA50-4533-B38F-D6DA677E7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715363-6200-4077-8F03-CC57255ED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A85FAA-1671-4A86-B5B0-11C2BFE37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71DAA2-0093-4C20-A8F0-36386AD4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Jak działa prawdziwy eko-aktywizm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25FE0F-24EF-4B68-835C-81D190958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DANE → KOMUNIKAT → PRESJA → ZMIANA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4874e3f7664e1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AAE54D-DB54-429A-94FB-81EAE438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DC7E41-0642-4E1D-835B-B8E73196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5C5CFA-86A1-4818-9211-06EC3B819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0CC10B-1803-4745-80D5-228C4B659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26AF7D-E4B9-4BBE-9827-C96152135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14550"/>
            <a:ext cx="2409825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B8F421-C415-49A1-9751-4DE5F27AF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0213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6ABD62F-F376-47DD-B62F-349E6177F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0213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83D3FA0-6F9E-4806-BBC5-5809DADF8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95650"/>
            <a:ext cx="2066925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DANE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B3CE91-A49D-4BB5-91A0-2C585EFD4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95700"/>
            <a:ext cx="2028825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czujniki, raporty, pomiary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37365C-19E8-4AF5-99A1-330DFBE15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99938C-A937-4E7D-AC15-3FAECFBB1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114550"/>
            <a:ext cx="2409825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E947BF-219F-4A45-B2D8-3CC59545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9588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7F527B-6ABF-4740-BBC8-2037BCB69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9588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337CFA-1757-4B91-8CB3-AF4C6AAB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3295650"/>
            <a:ext cx="2066925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KOMUNIKAT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D28A51-4528-4139-B238-329633F95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695700"/>
            <a:ext cx="2028825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media, social media, grafiki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07BE0B-02A3-4D47-9A61-4BE32DE83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4C0DAA-4A97-423B-BB9F-5DE6DD7E8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2409825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B755704-6B71-49FF-94D7-E98E0901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8963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B329">
              <a:alpha val="14118"/>
            </a:srgbClr>
          </a:solidFill>
          <a:ln xmlns:a="http://schemas.openxmlformats.org/drawingml/2006/main" w="19050">
            <a:solidFill>
              <a:srgbClr val="F0B329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F75404-B949-4E42-949F-4E6ED3CA6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8963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3E0555B-23BD-4D3C-BAE9-0B87C5CD1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95650"/>
            <a:ext cx="2066925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PRESJA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74F8991-F439-4006-8B96-616799734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95700"/>
            <a:ext cx="2028825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petycje, skargi, protesty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BC87D3-D6C9-4A8C-BA24-FF6D3B897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876550"/>
            <a:ext cx="285750" cy="4762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4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&gt;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9D68B39-BCD9-4A7C-A614-49B72FB41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114550"/>
            <a:ext cx="2409825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E2F96AC-9520-478B-8531-BD46A3B0C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8338" y="23812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8E91">
              <a:alpha val="14118"/>
            </a:srgbClr>
          </a:solidFill>
          <a:ln xmlns:a="http://schemas.openxmlformats.org/drawingml/2006/main" w="19050">
            <a:solidFill>
              <a:srgbClr val="078E9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7FE39DE-90AB-4D0E-9945-50A5DC6E6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8338" y="2533650"/>
            <a:ext cx="7239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8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A045152-5922-4D50-8EF5-E243777EE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3295650"/>
            <a:ext cx="2066925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9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ZMIANA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239E26A-7109-47B3-B08B-10CF84EDF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3695700"/>
            <a:ext cx="2028825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uchwały, inwestycje, efekty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E04CB6D-B828-42D6-B8FD-D6232D63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33950"/>
            <a:ext cx="8953500" cy="381000"/>
          </a:xfrm>
          <a:prstGeom xmlns:a="http://schemas.openxmlformats.org/drawingml/2006/main" prst="roundRect">
            <a:avLst>
              <a:gd name="adj" fmla="val 3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32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Przykład lokalny: Rybnicki Alarm Smogowy i czyste powietrze.</a:t>
            </a:r>
          </a:p>
        </p:txBody>
      </p:sp>
    </p:spTree>
    <p:extLst>
      <p:ext uri="{BB962C8B-B14F-4D97-AF65-F5344CB8AC3E}">
        <p14:creationId xmlns:p14="http://schemas.microsoft.com/office/powerpoint/2010/main" val="125809281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A6CE5F8-E913-4183-B1F7-FF09F8BFB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E74F50-550E-4E89-91C5-0D8306580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D97659-C802-4559-A26E-42FB794FC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F1C3E4-C304-41DF-9B57-ACFEE1736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B77B30-2B76-4524-9055-7FE38406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To działa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8CE4AD-C9ED-4158-AB90-20359CA2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Lokalna sprawa może wyjść poza lokalną bańkę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66d4a17f18448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79917E-BA06-4556-B33F-F9B7D6AE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92F3B0-E7A5-4B6B-839C-DBBCA03EA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 + Earthshot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F58508-AE6E-4C28-9B95-35B1B3101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E1D085-7605-4AAF-83A8-20507B3CB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070957-902F-4B64-978D-5965C503B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7b88b35f374483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E8D25E-2C10-4453-89F2-611689FBD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391D33-0CD8-4D83-9C9E-EF17E8A5A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Rybnik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A263CB-EA0A-41B4-96D6-162913A3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spektakularny spadek liczby dni smogowych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80ab02edf64ef5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619A86-8318-4572-BF79-4ADFDFCFE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F17725-23A3-4459-ACCE-79384C33E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PAS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180F43-44D4-4BA2-A706-DA1507806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Polish Smog Alert był finalistą Earthshot Prize 2023</a:t>
            </a:r>
          </a:p>
        </p:txBody>
      </p:sp>
    </p:spTree>
    <p:extLst>
      <p:ext uri="{BB962C8B-B14F-4D97-AF65-F5344CB8AC3E}">
        <p14:creationId xmlns:p14="http://schemas.microsoft.com/office/powerpoint/2010/main" val="198705744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ECA94B-5C60-4076-AFCC-634FD2D0E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F8F0FE-0640-424C-A7D8-F049C8BD7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A75A94-B662-48B7-8693-AE718119A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38932D-3AB5-44AB-9C90-612A86E8A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8AFDE2-3AB8-490A-BCDF-8FD30570C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Przykłady skuteczne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274903-6C57-43E7-8E56-E0AD14BB1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każdy aktywizm wygląda jak protest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d08a1376e347f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081584-484A-42DE-981D-865A4CA5B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2367C3-FFDE-435C-8B2D-1B7A2F7B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6EC86D-510F-417A-B8C9-D49FC86A3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69C388-9B40-4D9A-BC9A-538A050C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D957F9-5962-4CF8-9342-D779035B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6EA4E1-E562-426A-B70C-E985927A7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RAS/PAS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506319-FF44-4BF4-AE37-2E620A4F2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lokalna presja i ogólnopolska sieć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526D39-8402-488D-AA63-53D752C61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7781B6-2CB6-4F23-896D-BBE3DDD4E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FFF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EB70D3-B767-4897-A093-D7D528600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strajki i widoczność problemu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DC40DB-DD07-403B-AB82-2C0148286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BBA896-DF82-4319-8995-62661839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SmogLab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3BEF95-B1AE-425E-A97E-3ABAF54C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dane i narracje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1DC33A-6C6C-498E-AA36-53F16FD3E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95500"/>
            <a:ext cx="24003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2043B1-3306-4999-8E63-762B2A657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9431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Syngeos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722851-E796-4C29-8611-E6C08F840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800350"/>
            <a:ext cx="19050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czujniki i mapy</a:t>
            </a:r>
          </a:p>
        </p:txBody>
      </p:sp>
    </p:spTree>
    <p:extLst>
      <p:ext uri="{BB962C8B-B14F-4D97-AF65-F5344CB8AC3E}">
        <p14:creationId xmlns:p14="http://schemas.microsoft.com/office/powerpoint/2010/main" val="69296055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DD8DE9-A33A-4187-8A93-8F2AFFE45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4AAA20-CF3F-40ED-B979-C3835239E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E13BB5-00D1-4790-B57A-9CDA9BFCC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0312A7-FC92-4AB0-9776-00EC4B199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15230A-978A-4986-A109-9477F3A97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Plan na dziś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20202607ca4ae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ABD440-0801-4596-AED0-B4223D340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836E6A-701B-405E-ADF0-91147DA8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E735D0-D944-47D6-AC02-DA4B3AAC7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0C65EE-9958-4977-9F2E-3B25AFC04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CA70B5-34B8-4F51-9E5A-0AFEA1EB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D2FD2F6-A123-4E26-B480-D03B7E2A0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B7B715-191A-4AA7-8067-5D9F843F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AFE8E3-6D24-4A10-BE3D-34F422A80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Co działa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429531-63D7-49F7-A9AE-FB0C1F3A7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FAF6DD-0777-4B1B-A4C1-D72BC6A91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DD953E-84D4-4191-A68A-B11752E77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521E1E-6E44-430B-9B69-FD08E31D0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Greenwashing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25810F-7247-4AD6-8AA9-3E5805738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9A7BBD-9919-4ECD-A9A1-A40DADA2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B96440-099B-47A7-9072-087DDF4EE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FE65779-BFEE-47AA-9E0D-F59DEE183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Dezinformacja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81B149-2D69-46CA-8669-70D54538B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284031-85A5-47E8-89C8-55B506F63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150669-F7CD-476C-AC4C-177AD71F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A6E868A-3618-4A1A-B9B1-53FF49A80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Pułapki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2F5020A-E12B-41F7-B946-6B1892258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27F9D4-7E4F-4594-B313-8B6C07B72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19050">
            <a:solidFill>
              <a:srgbClr val="14785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D050861-1148-4890-B61D-7E98A796A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EDA1A6A-3FF2-4FCB-A0A5-399EECC11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Debata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0C10D0-2D05-46CC-AB6B-A141C9F0D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72050"/>
            <a:ext cx="742950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Będziemy rozróżniać: aktywizm, ekościema czy manipulacja.</a:t>
            </a:r>
          </a:p>
        </p:txBody>
      </p:sp>
    </p:spTree>
    <p:extLst>
      <p:ext uri="{BB962C8B-B14F-4D97-AF65-F5344CB8AC3E}">
        <p14:creationId xmlns:p14="http://schemas.microsoft.com/office/powerpoint/2010/main" val="13571033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57EC7E7-0EFF-4344-8FDA-5D94895D4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B2C9D4-F162-485D-B4A4-AD00566D0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A20028-DEFB-44E3-AFBF-14BC98D40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614FC3-99CB-4530-82BC-2272F3C8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DD636C-9B70-4EF7-96EC-30984C5A3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976B28-3970-422F-B074-E2FDF1463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4459E3-7C41-4352-96C5-0C48509A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de58e63f874d1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43954A-70E4-420F-B3BD-D16CEB8EB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0D4B0E-7C76-4D95-B098-1ABB2DFE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A4695C-AE94-4D8E-9DE9-482862AA4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889B05-37B9-422D-8BFD-340794D9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8DA710-84FD-4C8B-8E4A-8C186A284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160667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98F93F1-F468-46B4-B48A-143557DA3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31F3A5-5500-4D6F-A661-7F1F5D064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C83B04-50D3-4D43-AB56-C146BF0A0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B6E058-9977-4FB3-ABDB-CF7899CAF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0D3767-381F-4AE5-BF9E-389EC20F5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Greenwashing = ekościema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A76846-F0A6-4804-8CFC-EBCA1F188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UE pracuje nad twardszymi regułami dla zielonych deklaracji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ff91d8528c435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5E7721-17F8-4165-93A5-C53D0EC58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5F572E-27A6-492E-8786-836BC0A14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European Commission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B64C8A-C208-4852-BBFA-3AD76FA09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CC0229-69BC-4F92-B8B1-2A32BFC69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BF4BC3-7860-4721-B39F-62D6B02B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b8c183ecef4795"/>
          <a:srcRect xmlns:a="http://schemas.openxmlformats.org/drawingml/2006/main" l="0" t="5068" r="0" b="5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657350"/>
            <a:ext cx="6953250" cy="39052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739A5B-0307-4A1C-AC32-4D50E6AE1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526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536D73-225E-4C1E-AF5F-8CEEA0D4B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HASŁO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50AD0F-9C91-47A6-AE07-DB29B27FD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„eko”, „naturalny” bez danych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82E80E-1FDC-42D0-95CD-AB619F62B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3365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7E44A0-9FE3-4D3C-997F-510EE2162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DOWÓD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04F310-99A2-453E-913B-5EC2F0ABD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6700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certyfikat, metoda, pełny kontekst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A35E8E-2953-4483-BBE8-01B664B73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314700"/>
            <a:ext cx="3238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2BB70B-C458-49BB-A2D3-F5D4B3B3F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48050"/>
            <a:ext cx="9334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65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PRAWO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FE5ECC-D8FB-4566-97CF-BD762CDDC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48050"/>
            <a:ext cx="17145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walka z wprowadzającymi w błąd claimami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01E012-545D-41C0-A5A2-278E28E2E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95900"/>
            <a:ext cx="2762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l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783a40cd252f436a"/>
              </a:rPr>
              <a:t>otwórz źródło</a:t>
            </a:r>
          </a:p>
        </p:txBody>
      </p:sp>
    </p:spTree>
    <p:extLst>
      <p:ext uri="{BB962C8B-B14F-4D97-AF65-F5344CB8AC3E}">
        <p14:creationId xmlns:p14="http://schemas.microsoft.com/office/powerpoint/2010/main" val="6421155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2026-06-25T17:02:17.5300000Z</dcterms:created>
  <dcterms:modified xsi:type="dcterms:W3CDTF">2026-06-25T17:02:17.5300000Z</dcterms:modified>
</coreProperties>
</file>