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e04db0cb6b14ef7" /><Relationship Type="http://schemas.openxmlformats.org/officeDocument/2006/relationships/extended-properties" Target="/docProps/app.xml" Id="R05dda15bbad84dcb" /><Relationship Type="http://schemas.openxmlformats.org/officeDocument/2006/relationships/officeDocument" Target="/ppt/presentation.xml" Id="Rebd4c080c222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1b6fe59cb4784"/>
  </p:sldMasterIdLst>
  <p:notesMasterIdLst>
    <p:notesMasterId xmlns:r="http://schemas.openxmlformats.org/officeDocument/2006/relationships" r:id="Ra13519599eec4fae"/>
  </p:notesMasterIdLst>
  <p:sldIdLst>
    <p:sldId xmlns:r="http://schemas.openxmlformats.org/officeDocument/2006/relationships" id="256" r:id="R6b4456d6f7d64410"/>
    <p:sldId xmlns:r="http://schemas.openxmlformats.org/officeDocument/2006/relationships" id="257" r:id="Rb4e68fedf47f475d"/>
    <p:sldId xmlns:r="http://schemas.openxmlformats.org/officeDocument/2006/relationships" id="258" r:id="Re51591a4ae1c453b"/>
    <p:sldId xmlns:r="http://schemas.openxmlformats.org/officeDocument/2006/relationships" id="259" r:id="R617eb3e70c594207"/>
    <p:sldId xmlns:r="http://schemas.openxmlformats.org/officeDocument/2006/relationships" id="260" r:id="R3d07bd588b6044b7"/>
    <p:sldId xmlns:r="http://schemas.openxmlformats.org/officeDocument/2006/relationships" id="261" r:id="R9e0283312ca846b1"/>
    <p:sldId xmlns:r="http://schemas.openxmlformats.org/officeDocument/2006/relationships" id="262" r:id="Raaa9ee2e0b594e07"/>
    <p:sldId xmlns:r="http://schemas.openxmlformats.org/officeDocument/2006/relationships" id="263" r:id="R1fb720f7884d48a4"/>
    <p:sldId xmlns:r="http://schemas.openxmlformats.org/officeDocument/2006/relationships" id="264" r:id="R0977b8fda813401c"/>
    <p:sldId xmlns:r="http://schemas.openxmlformats.org/officeDocument/2006/relationships" id="265" r:id="R3df92a6533a04617"/>
    <p:sldId xmlns:r="http://schemas.openxmlformats.org/officeDocument/2006/relationships" id="266" r:id="Ra231b7b8b4094e47"/>
    <p:sldId xmlns:r="http://schemas.openxmlformats.org/officeDocument/2006/relationships" id="267" r:id="R8c2bf4c909374175"/>
    <p:sldId xmlns:r="http://schemas.openxmlformats.org/officeDocument/2006/relationships" id="268" r:id="R85ffd71b4ac64e58"/>
    <p:sldId xmlns:r="http://schemas.openxmlformats.org/officeDocument/2006/relationships" id="269" r:id="R50e13f4da5404fea"/>
    <p:sldId xmlns:r="http://schemas.openxmlformats.org/officeDocument/2006/relationships" id="270" r:id="Rcb705cbfc2a741dd"/>
    <p:sldId xmlns:r="http://schemas.openxmlformats.org/officeDocument/2006/relationships" id="271" r:id="R4898860e51d845b1"/>
    <p:sldId xmlns:r="http://schemas.openxmlformats.org/officeDocument/2006/relationships" id="272" r:id="R2169c331eeba4ec3"/>
    <p:sldId xmlns:r="http://schemas.openxmlformats.org/officeDocument/2006/relationships" id="273" r:id="Rdeebea88b26a4abb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ea2c79777e64ac9" /><Relationship Type="http://schemas.openxmlformats.org/officeDocument/2006/relationships/slideMaster" Target="/ppt/slideMasters/slideMaster1.xml" Id="R8de1b6fe59cb4784" /><Relationship Type="http://schemas.openxmlformats.org/officeDocument/2006/relationships/notesMaster" Target="/ppt/notesMasters/notesMaster1.xml" Id="Ra13519599eec4fae" /><Relationship Type="http://schemas.openxmlformats.org/officeDocument/2006/relationships/presProps" Target="/ppt/presProps.xml" Id="R2991d782873b4ba4" /><Relationship Type="http://schemas.openxmlformats.org/officeDocument/2006/relationships/tableStyles" Target="/ppt/tableStyles.xml" Id="Rd2801d4797b045a0" /><Relationship Type="http://schemas.openxmlformats.org/officeDocument/2006/relationships/slide" Target="/ppt/slides/slide1.xml" Id="R6b4456d6f7d64410" /><Relationship Type="http://schemas.openxmlformats.org/officeDocument/2006/relationships/slide" Target="/ppt/slides/slide2.xml" Id="Rb4e68fedf47f475d" /><Relationship Type="http://schemas.openxmlformats.org/officeDocument/2006/relationships/slide" Target="/ppt/slides/slide3.xml" Id="Re51591a4ae1c453b" /><Relationship Type="http://schemas.openxmlformats.org/officeDocument/2006/relationships/slide" Target="/ppt/slides/slide4.xml" Id="R617eb3e70c594207" /><Relationship Type="http://schemas.openxmlformats.org/officeDocument/2006/relationships/slide" Target="/ppt/slides/slide5.xml" Id="R3d07bd588b6044b7" /><Relationship Type="http://schemas.openxmlformats.org/officeDocument/2006/relationships/slide" Target="/ppt/slides/slide6.xml" Id="R9e0283312ca846b1" /><Relationship Type="http://schemas.openxmlformats.org/officeDocument/2006/relationships/slide" Target="/ppt/slides/slide7.xml" Id="Raaa9ee2e0b594e07" /><Relationship Type="http://schemas.openxmlformats.org/officeDocument/2006/relationships/slide" Target="/ppt/slides/slide8.xml" Id="R1fb720f7884d48a4" /><Relationship Type="http://schemas.openxmlformats.org/officeDocument/2006/relationships/slide" Target="/ppt/slides/slide9.xml" Id="R0977b8fda813401c" /><Relationship Type="http://schemas.openxmlformats.org/officeDocument/2006/relationships/slide" Target="/ppt/slides/slide10.xml" Id="R3df92a6533a04617" /><Relationship Type="http://schemas.openxmlformats.org/officeDocument/2006/relationships/slide" Target="/ppt/slides/slide11.xml" Id="Ra231b7b8b4094e47" /><Relationship Type="http://schemas.openxmlformats.org/officeDocument/2006/relationships/slide" Target="/ppt/slides/slide12.xml" Id="R8c2bf4c909374175" /><Relationship Type="http://schemas.openxmlformats.org/officeDocument/2006/relationships/slide" Target="/ppt/slides/slide13.xml" Id="R85ffd71b4ac64e58" /><Relationship Type="http://schemas.openxmlformats.org/officeDocument/2006/relationships/slide" Target="/ppt/slides/slide14.xml" Id="R50e13f4da5404fea" /><Relationship Type="http://schemas.openxmlformats.org/officeDocument/2006/relationships/slide" Target="/ppt/slides/slide15.xml" Id="Rcb705cbfc2a741dd" /><Relationship Type="http://schemas.openxmlformats.org/officeDocument/2006/relationships/slide" Target="/ppt/slides/slide16.xml" Id="R4898860e51d845b1" /><Relationship Type="http://schemas.openxmlformats.org/officeDocument/2006/relationships/slide" Target="/ppt/slides/slide17.xml" Id="R2169c331eeba4ec3" /><Relationship Type="http://schemas.openxmlformats.org/officeDocument/2006/relationships/slide" Target="/ppt/slides/slide18.xml" Id="Rdeebea88b26a4ab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e4ef161c90540a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662a467342449c5" /><Relationship Type="http://schemas.openxmlformats.org/officeDocument/2006/relationships/notesMaster" Target="/ppt/notesMasters/notesMaster1.xml" Id="Rbeab30ecab5a43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9404bb268084963" /><Relationship Type="http://schemas.openxmlformats.org/officeDocument/2006/relationships/notesMaster" Target="/ppt/notesMasters/notesMaster1.xml" Id="R68e0fbdea15e4d0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c89e79f398746c7" /><Relationship Type="http://schemas.openxmlformats.org/officeDocument/2006/relationships/notesMaster" Target="/ppt/notesMasters/notesMaster1.xml" Id="R6b4459f24d014bc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1ee61e0b1d344e8" /><Relationship Type="http://schemas.openxmlformats.org/officeDocument/2006/relationships/notesMaster" Target="/ppt/notesMasters/notesMaster1.xml" Id="Ra50aae2d274c4b9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43f43f038524887" /><Relationship Type="http://schemas.openxmlformats.org/officeDocument/2006/relationships/notesMaster" Target="/ppt/notesMasters/notesMaster1.xml" Id="R5d6b53c4e271489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165bc92fd6b43cd" /><Relationship Type="http://schemas.openxmlformats.org/officeDocument/2006/relationships/notesMaster" Target="/ppt/notesMasters/notesMaster1.xml" Id="R7081b58e2fc2481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87c589a40444bb5" /><Relationship Type="http://schemas.openxmlformats.org/officeDocument/2006/relationships/notesMaster" Target="/ppt/notesMasters/notesMaster1.xml" Id="R73ddfc22cf02486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de941b9b9454ec0" /><Relationship Type="http://schemas.openxmlformats.org/officeDocument/2006/relationships/notesMaster" Target="/ppt/notesMasters/notesMaster1.xml" Id="R1c38325d17c6435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927852ac8914e07" /><Relationship Type="http://schemas.openxmlformats.org/officeDocument/2006/relationships/notesMaster" Target="/ppt/notesMasters/notesMaster1.xml" Id="R86a836103cb8412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e8f428abff04937" /><Relationship Type="http://schemas.openxmlformats.org/officeDocument/2006/relationships/notesMaster" Target="/ppt/notesMasters/notesMaster1.xml" Id="R14d3c149f73d444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17d270f6af94755" /><Relationship Type="http://schemas.openxmlformats.org/officeDocument/2006/relationships/notesMaster" Target="/ppt/notesMasters/notesMaster1.xml" Id="R3d68861549d7467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9803b1090d3476b" /><Relationship Type="http://schemas.openxmlformats.org/officeDocument/2006/relationships/notesMaster" Target="/ppt/notesMasters/notesMaster1.xml" Id="R06550903a9cd4fa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ba05a893e6c4572" /><Relationship Type="http://schemas.openxmlformats.org/officeDocument/2006/relationships/notesMaster" Target="/ppt/notesMasters/notesMaster1.xml" Id="R11aa0fb0fedc4bd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a5e584662e24526" /><Relationship Type="http://schemas.openxmlformats.org/officeDocument/2006/relationships/notesMaster" Target="/ppt/notesMasters/notesMaster1.xml" Id="R15d258c96f7c47c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2630e9217824a0b" /><Relationship Type="http://schemas.openxmlformats.org/officeDocument/2006/relationships/notesMaster" Target="/ppt/notesMasters/notesMaster1.xml" Id="R52f4065d23db474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7e1725e2e334646" /><Relationship Type="http://schemas.openxmlformats.org/officeDocument/2006/relationships/notesMaster" Target="/ppt/notesMasters/notesMaster1.xml" Id="Ra9001929425b43b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e779e5c67ab4dd4" /><Relationship Type="http://schemas.openxmlformats.org/officeDocument/2006/relationships/notesMaster" Target="/ppt/notesMasters/notesMaster1.xml" Id="R55c7b27a930e456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30fc04f14f44f1b" /><Relationship Type="http://schemas.openxmlformats.org/officeDocument/2006/relationships/notesMaster" Target="/ppt/notesMasters/notesMaster1.xml" Id="Rf4cbefb4310a4d9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prezentacji: Sztuka</a:t>
            </a:r>
          </a:p>
          <a:p xmlns:a="http://schemas.openxmlformats.org/drawingml/2006/main">
            <a:r>
              <a:t>argumentacji.</a:t>
            </a:r>
          </a:p>
          <a:p xmlns:a="http://schemas.openxmlformats.org/drawingml/2006/main">
            <a:r>
              <a:t>Na początku zostaw widoczną stopkę o dofinansowaniu.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3/3.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W debacie oksfordzkiej strony są jak wybierane?</a:t>
            </a:r>
          </a:p>
          <a:p xmlns:a="http://schemas.openxmlformats.org/drawingml/2006/main">
            <a:r>
              <a:t>Ile osób jest w drużynie w naszym formacie?</a:t>
            </a:r>
          </a:p>
          <a:p xmlns:a="http://schemas.openxmlformats.org/drawingml/2006/main">
            <a:r>
              <a:t>Apel do emocji to co?</a:t>
            </a:r>
          </a:p>
          <a:p xmlns:a="http://schemas.openxmlformats.org/drawingml/2006/main">
            <a:r>
              <a:t>Publiczność głosuje na co?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omawiaj szczegółowo. Zostaw adresy na ekranie.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debaty oksfordzkiej.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1/3.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Czym różni się argument od opinii?</a:t>
            </a:r>
          </a:p>
          <a:p xmlns:a="http://schemas.openxmlformats.org/drawingml/2006/main">
            <a:r>
              <a:t>„Nie lubię smogu” to co?</a:t>
            </a:r>
          </a:p>
          <a:p xmlns:a="http://schemas.openxmlformats.org/drawingml/2006/main">
            <a:r>
              <a:t>Czym jest teza?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2/3.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Co to ad hominem?</a:t>
            </a:r>
          </a:p>
          <a:p xmlns:a="http://schemas.openxmlformats.org/drawingml/2006/main">
            <a:r>
              <a:t>Co to fałszywy dylemat?</a:t>
            </a:r>
          </a:p>
          <a:p xmlns:a="http://schemas.openxmlformats.org/drawingml/2006/main">
            <a:r>
              <a:t>Co to słomiana kukła?</a:t>
            </a:r>
          </a:p>
          <a:p xmlns:a="http://schemas.openxmlformats.org/drawingml/2006/main">
            <a:r>
              <a:t>Od czego zaczyna się aktywne słuchanie?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dcf6c77794ac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ddc608dc3ee4f32" /><Relationship Type="http://schemas.openxmlformats.org/officeDocument/2006/relationships/slideLayout" Target="/ppt/slideLayouts/slideLayout1.xml" Id="R3dc7adaae8694fc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7adaae8694fc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a0e6e1ab48d5" /><Relationship Type="http://schemas.openxmlformats.org/officeDocument/2006/relationships/image" Target="/ppt/media/image.jpeg" Id="R223f688452f846e4" /><Relationship Type="http://schemas.openxmlformats.org/officeDocument/2006/relationships/image" Target="/ppt/media/image.png" Id="R9b20a28a32614306" /><Relationship Type="http://schemas.openxmlformats.org/officeDocument/2006/relationships/image" Target="/ppt/media/image2.png" Id="Rbcab297378ea4481" /><Relationship Type="http://schemas.openxmlformats.org/officeDocument/2006/relationships/notesSlide" Target="/ppt/notesSlides/notesSlide1.xml" Id="R5a6e180ca8924c8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18aa58f6a47bc" /><Relationship Type="http://schemas.openxmlformats.org/officeDocument/2006/relationships/image" Target="/ppt/media/image13.png" Id="R94191557649843db" /><Relationship Type="http://schemas.openxmlformats.org/officeDocument/2006/relationships/notesSlide" Target="/ppt/notesSlides/notesSlide10.xml" Id="R43dd34779d66442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eb90bf8c4d39" /><Relationship Type="http://schemas.openxmlformats.org/officeDocument/2006/relationships/image" Target="/ppt/media/image14.png" Id="R2389db963bf04694" /><Relationship Type="http://schemas.openxmlformats.org/officeDocument/2006/relationships/notesSlide" Target="/ppt/notesSlides/notesSlide11.xml" Id="Rcc8f89655dd6483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afe9d4dd403d" /><Relationship Type="http://schemas.openxmlformats.org/officeDocument/2006/relationships/image" Target="/ppt/media/image15.png" Id="Rcac8bdf0c4574f26" /><Relationship Type="http://schemas.openxmlformats.org/officeDocument/2006/relationships/notesSlide" Target="/ppt/notesSlides/notesSlide12.xml" Id="R2b7994691d3e454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1141f4ec64e8c" /><Relationship Type="http://schemas.openxmlformats.org/officeDocument/2006/relationships/image" Target="/ppt/media/image16.png" Id="Rafacf311210b49cb" /><Relationship Type="http://schemas.openxmlformats.org/officeDocument/2006/relationships/image" Target="/ppt/media/image17.png" Id="R0029732fe01e439b" /><Relationship Type="http://schemas.openxmlformats.org/officeDocument/2006/relationships/hyperlink" Target="https://pl.wikipedia.org/wiki/Debata_oksfordzka" TargetMode="External" Id="R05176a09732545f3" /><Relationship Type="http://schemas.openxmlformats.org/officeDocument/2006/relationships/notesSlide" Target="/ppt/notesSlides/notesSlide13.xml" Id="R5ce4202709d54af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70ff8f63a43ad" /><Relationship Type="http://schemas.openxmlformats.org/officeDocument/2006/relationships/image" Target="/ppt/media/image18.png" Id="R62299af9a1a54678" /><Relationship Type="http://schemas.openxmlformats.org/officeDocument/2006/relationships/notesSlide" Target="/ppt/notesSlides/notesSlide14.xml" Id="Rfcc86c6714c5419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72a421a7e4826" /><Relationship Type="http://schemas.openxmlformats.org/officeDocument/2006/relationships/image" Target="/ppt/media/image19.png" Id="Rf0e4a08ea3a94760" /><Relationship Type="http://schemas.openxmlformats.org/officeDocument/2006/relationships/notesSlide" Target="/ppt/notesSlides/notesSlide15.xml" Id="Rc37db55e14d4475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efcae7f9d44b0" /><Relationship Type="http://schemas.openxmlformats.org/officeDocument/2006/relationships/image" Target="/ppt/media/image20.png" Id="R957d680e14274f23" /><Relationship Type="http://schemas.openxmlformats.org/officeDocument/2006/relationships/hyperlink" Target="https://mrm.miastorybnik.pl/artykuly/budzet-partycypacyjny" TargetMode="External" Id="Rf0a8082179814e43" /><Relationship Type="http://schemas.openxmlformats.org/officeDocument/2006/relationships/hyperlink" Target="https://wolnelektury.pl/katalog/lektura/erystyka-czyli-sztuka-prowadzenia-sporow/" TargetMode="External" Id="R5ac19689b46f4963" /><Relationship Type="http://schemas.openxmlformats.org/officeDocument/2006/relationships/hyperlink" Target="https://pl.wikipedia.org/wiki/Debata_oksfordzka" TargetMode="External" Id="Rdbcebb7dee7348fa" /><Relationship Type="http://schemas.openxmlformats.org/officeDocument/2006/relationships/hyperlink" Target="https://demagog.org.pl/" TargetMode="External" Id="R6e01a595dbe54d7d" /><Relationship Type="http://schemas.openxmlformats.org/officeDocument/2006/relationships/hyperlink" Target="https://scholar.google.com/" TargetMode="External" Id="Re0521628b7194a5b" /><Relationship Type="http://schemas.openxmlformats.org/officeDocument/2006/relationships/hyperlink" Target="https://platforma.demagog.org.pl/" TargetMode="External" Id="Rc1feffa4a1244cea" /><Relationship Type="http://schemas.openxmlformats.org/officeDocument/2006/relationships/notesSlide" Target="/ppt/notesSlides/notesSlide16.xml" Id="Rc397f4939e4c435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a0e3944f49aa" /><Relationship Type="http://schemas.openxmlformats.org/officeDocument/2006/relationships/hyperlink" Target="https://mlodzidlademokracji.pl/ankiety/sztuka-argumentacji-post-test" TargetMode="External" Id="R403a4c03b6ed4bcf" /><Relationship Type="http://schemas.openxmlformats.org/officeDocument/2006/relationships/image" Target="/ppt/media/image21.png" Id="R53151ad7d8a34f1f" /><Relationship Type="http://schemas.openxmlformats.org/officeDocument/2006/relationships/notesSlide" Target="/ppt/notesSlides/notesSlide17.xml" Id="Rf2f31ff8bdfc4ec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32bc1aa654773" /><Relationship Type="http://schemas.openxmlformats.org/officeDocument/2006/relationships/image" Target="/ppt/media/image2.jpeg" Id="R4dec96dea2d440b4" /><Relationship Type="http://schemas.openxmlformats.org/officeDocument/2006/relationships/image" Target="/ppt/media/image22.png" Id="Re246df4fcbc540f0" /><Relationship Type="http://schemas.openxmlformats.org/officeDocument/2006/relationships/image" Target="/ppt/media/image23.png" Id="Rfc15cc3724884f07" /><Relationship Type="http://schemas.openxmlformats.org/officeDocument/2006/relationships/notesSlide" Target="/ppt/notesSlides/notesSlide18.xml" Id="R5983d4244769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ead9cb9b4167" /><Relationship Type="http://schemas.openxmlformats.org/officeDocument/2006/relationships/hyperlink" Target="https://mlodzidlademokracji.pl/ankiety/sztuka-argumentacji-pre-test" TargetMode="External" Id="R149aef2a598d4a3f" /><Relationship Type="http://schemas.openxmlformats.org/officeDocument/2006/relationships/image" Target="/ppt/media/image3.png" Id="Rf784124ffa4940f2" /><Relationship Type="http://schemas.openxmlformats.org/officeDocument/2006/relationships/notesSlide" Target="/ppt/notesSlides/notesSlide2.xml" Id="R9a9e38449fab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48413f8844748" /><Relationship Type="http://schemas.openxmlformats.org/officeDocument/2006/relationships/image" Target="/ppt/media/image4.png" Id="R658f754bf2f84dad" /><Relationship Type="http://schemas.openxmlformats.org/officeDocument/2006/relationships/notesSlide" Target="/ppt/notesSlides/notesSlide3.xml" Id="R7716b706532f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95b86312b4af6" /><Relationship Type="http://schemas.openxmlformats.org/officeDocument/2006/relationships/image" Target="/ppt/media/image5.png" Id="Rf1213a4daf924dd9" /><Relationship Type="http://schemas.openxmlformats.org/officeDocument/2006/relationships/notesSlide" Target="/ppt/notesSlides/notesSlide4.xml" Id="R574fbc86e4fc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b6fe0abb142e0" /><Relationship Type="http://schemas.openxmlformats.org/officeDocument/2006/relationships/image" Target="/ppt/media/image6.png" Id="Ra56be236f0d14946" /><Relationship Type="http://schemas.openxmlformats.org/officeDocument/2006/relationships/image" Target="/ppt/media/image7.png" Id="R5678ea3a795042be" /><Relationship Type="http://schemas.openxmlformats.org/officeDocument/2006/relationships/hyperlink" Target="https://mrm.miastorybnik.pl/artykuly/budzet-partycypacyjny" TargetMode="External" Id="R3ce661f1c4ae4a00" /><Relationship Type="http://schemas.openxmlformats.org/officeDocument/2006/relationships/notesSlide" Target="/ppt/notesSlides/notesSlide5.xml" Id="Rc41f93b4bf39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656a441f4acd" /><Relationship Type="http://schemas.openxmlformats.org/officeDocument/2006/relationships/image" Target="/ppt/media/image8.png" Id="R2ff9fe9505304728" /><Relationship Type="http://schemas.openxmlformats.org/officeDocument/2006/relationships/notesSlide" Target="/ppt/notesSlides/notesSlide6.xml" Id="Rde913576e5dd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726dfced4e76" /><Relationship Type="http://schemas.openxmlformats.org/officeDocument/2006/relationships/image" Target="/ppt/media/image9.png" Id="R6c4bee03ed3740c6" /><Relationship Type="http://schemas.openxmlformats.org/officeDocument/2006/relationships/image" Target="/ppt/media/image10.png" Id="R5eb7d0c5aebc482f" /><Relationship Type="http://schemas.openxmlformats.org/officeDocument/2006/relationships/hyperlink" Target="https://wolnelektury.pl/katalog/lektura/erystyka-czyli-sztuka-prowadzenia-sporow/" TargetMode="External" Id="R088c3d7d7b434405" /><Relationship Type="http://schemas.openxmlformats.org/officeDocument/2006/relationships/notesSlide" Target="/ppt/notesSlides/notesSlide7.xml" Id="R0daf7c29da3e45d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c211386074400" /><Relationship Type="http://schemas.openxmlformats.org/officeDocument/2006/relationships/image" Target="/ppt/media/image11.png" Id="R10d05ae34ec24b8b" /><Relationship Type="http://schemas.openxmlformats.org/officeDocument/2006/relationships/notesSlide" Target="/ppt/notesSlides/notesSlide8.xml" Id="R09f496213736490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d627f0c84023" /><Relationship Type="http://schemas.openxmlformats.org/officeDocument/2006/relationships/image" Target="/ppt/media/image12.png" Id="Raa34b56c54804363" /><Relationship Type="http://schemas.openxmlformats.org/officeDocument/2006/relationships/notesSlide" Target="/ppt/notesSlides/notesSlide9.xml" Id="R21502ee5a56e4c9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8B21C65-B6EE-4772-9534-D2925FC2A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FD8C1A-7320-4CD4-B16F-72AA818E6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7EC21D-46EB-43CE-A402-090D1C07E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7FC406-CEEE-4B62-B6C0-766732AD3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66750"/>
            <a:ext cx="121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>
              <a:alpha val="9412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300D14-68A1-4489-B693-161636683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742950"/>
            <a:ext cx="9906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AE495B-00C0-4DC9-902E-414E4623F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5334000" cy="1619250"/>
          </a:xfrm>
          <a:prstGeom xmlns:a="http://schemas.openxmlformats.org/drawingml/2006/main" prst="roundRect">
            <a:avLst>
              <a:gd name="adj" fmla="val 705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Sztuka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argumentacji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DF334B-BC27-40FD-AF1A-E9ADC912B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5238750" cy="628650"/>
          </a:xfrm>
          <a:prstGeom xmlns:a="http://schemas.openxmlformats.org/drawingml/2006/main" prst="roundRect">
            <a:avLst>
              <a:gd name="adj" fmla="val 1818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mów tak, żeby słuchali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5F1B9B-613E-4DC7-81D3-D9488409D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45720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Demokracja w erze cyfrowej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3f688452f846e4"/>
          <a:srcRect xmlns:a="http://schemas.openxmlformats.org/drawingml/2006/main" l="15565" t="0" r="1556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98890B-5FA0-4EC3-9A9C-EA61C3777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>
              <a:gd name="adj" fmla="val 3306"/>
            </a:avLst>
          </a:prstGeom>
          <a:solidFill xmlns:a="http://schemas.openxmlformats.org/drawingml/2006/main">
            <a:srgbClr val="05295F">
              <a:alpha val="1490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CB3C05-094B-4359-80AA-70A1CA7AE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51435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20a28a32614306"/>
          <a:stretch xmlns:a="http://schemas.openxmlformats.org/drawingml/2006/main"/>
        </p:blipFill>
        <p:spPr>
          <a:xfrm xmlns:a="http://schemas.openxmlformats.org/drawingml/2006/main">
            <a:off x="757384" y="5067300"/>
            <a:ext cx="4924132" cy="657225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ab297378ea448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E50FDB-7B71-43F8-8B1D-32C1FA2AA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DB54E7-AB25-4534-A7A1-428097884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materiał warsztatowy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5A6E0F-7CC5-4E47-81C5-A2166341B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86214D-6609-4BD3-BD15-A2FF9FE09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7D8525-B9F0-4CC1-BCF4-E64D342E3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3592904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FF4C442-5A80-4B7E-96EC-C917C32BB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4FF2D7-1F6F-4C0C-8EE7-C104AC336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D669AA-572A-4DBA-B64F-DD3643EC3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FC2570-DD16-4A56-AD98-718FAF293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3377B6-7474-480A-9EC5-02C65158D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Słuchanie &gt; mówienie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25E542-E308-444E-A784-1BABF6BB7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Aktywne słuchanie jest techniką, nie grzecznością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191557649843db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6E3375-A3DC-4C2C-B2D0-625F34458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EC414F-64C0-46ED-85BE-71A2AD8C4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E6E6CD-8F7A-497D-9D6C-103A49F77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A6F29E-4F9F-4CBF-BB50-5E60A8F7D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7FE355-0620-4CA1-9826-2197F691E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22A255-641C-4AC0-A60A-80585AA82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PARAFRAZA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CB189A-A5A1-4D50-BB21-319E84F16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„Jeśli dobrze rozumiem, twierdzisz że...”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DE0115-9672-4220-B688-14B7A9E2F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F0006E-3A93-4E40-AE54-03EA0FE1A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SZACUNEK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B222A0-A318-4CBA-A7F3-0F64C837C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Pokazujesz, że odpowiadasz na realny argument.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372B50-BE15-4145-9C43-497534EE1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EBEDAD-A396-417A-BFFB-19AD7E58B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EFEKT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092959-4DB6-417F-8561-746215730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Druga strona też częściej zaczyna słuchać.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FABD2A-325E-4068-802E-78FFFD08A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Nie wygrywasz debaty, jeśli nie zrozumiałeś tezy przeciwnika.</a:t>
            </a:r>
          </a:p>
        </p:txBody>
      </p:sp>
    </p:spTree>
    <p:extLst>
      <p:ext uri="{BB962C8B-B14F-4D97-AF65-F5344CB8AC3E}">
        <p14:creationId xmlns:p14="http://schemas.microsoft.com/office/powerpoint/2010/main" val="71321037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97BD6D3-A333-4081-8F7E-C82FEE617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107FF5-7D28-4A95-8A97-5751A62BF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182AB2-76B9-412F-992D-02FD0881A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FA5BB9-2186-46FB-A7D3-147B15376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BFF8CC-F5F8-4E18-9F27-B36ECF0B9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4 zasady kultury debaty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6E29B4-C407-44B8-B8DE-335E1296D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Dyscyplina rozmowy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89db963bf0469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524D04-AF9E-4415-85AA-71062B72A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AF59FD-AE9A-4397-BDFD-748CA0A0C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175EBB-E5AE-45F7-8FFA-A67F7235A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DF0843-C587-4C65-9EA3-2054F9FED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B8765C-4BD9-4E2B-8752-EDEDF71C5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62B2E9-1E3A-4CAE-8E96-3320F38D6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02B590-8F73-4400-8D6B-293B1E699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Atakuj argument, nie osobę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73DD70-B538-4AF3-A147-405B21069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4D4186-E323-4800-BECF-7FEFB86DC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09AFBF-2F19-44DA-9D40-A4FDCB025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Zmiana zdania = odwaga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B9B09DE-3F6C-4617-B69A-4448B2CF2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D10208-F699-4D91-99FA-759DBFC06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014F457-7AA5-4B2B-93B4-13EF53EC3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Nie przerywaj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DA7360-76DD-40EC-8CCD-571B2A0C7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4FF7B8-4181-4FB2-8C16-80C2343F1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BA9138-BC70-478A-9AC2-E115850AC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Cisza to supermoc</a:t>
            </a:r>
          </a:p>
        </p:txBody>
      </p:sp>
    </p:spTree>
    <p:extLst>
      <p:ext uri="{BB962C8B-B14F-4D97-AF65-F5344CB8AC3E}">
        <p14:creationId xmlns:p14="http://schemas.microsoft.com/office/powerpoint/2010/main" val="164967087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C14C288-D1C0-4C3A-98C1-8C43BBD9A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2A7BD5-7CBF-45DC-AD59-8148CF17A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993B23-08AF-4850-80F4-D48DD6A49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A4F837-81C5-42E2-844C-FA5BAD46C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KAHOOT 3/3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D342C4-17FC-4C5D-8CBA-30D0926C3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56EAAD-910C-4A13-A6DA-EE755DE68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2955FB-045C-4437-BC4A-C52CADAD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c8bdf0c4574f2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4E3687-A548-4299-AAAE-A3E32735A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14C6B8-5FE0-49DE-90E6-469FA688C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BE1038-F232-4773-A956-A76652D68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E2A067-9F6D-4C97-9BC3-EB408253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EFF550-5899-4037-A438-F8CD246F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3093512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627806-C27B-4EDE-8D3C-FAB1EFB15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A647DC-5379-4F5D-AAEC-617E60DF5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396777-A3F3-440B-B866-75FAFFB12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D84E99-F3FB-4D7D-9821-F8FF3A7A8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BCCFBE-9D56-4C9D-9536-6612B6CE3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Debata oksfordzka — format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31906E-A542-4266-B98A-644DE3B31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Propozycja vs Opozycja, role i głosowanie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acf311210b49cb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41FDAE-18B0-4C74-99AE-EA5D0947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173CF8-E4BB-4D36-A0F0-27A7DB876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format debaty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6158C6-13A3-4FDC-85C1-D09AD6168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38023E-DBAE-4E89-B744-3A8D39EB0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CCA2A3-0F93-466F-9B36-1D61E99B3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29732fe01e439b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CE8492-24CB-48B7-8966-723603F6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B7D2D3-BCA1-46F1-9F64-B73D2BC13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MÓWCA 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61555E-D429-4253-AD9B-8E59F0B9A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otwarcie i definicje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113985-3E08-4F9F-A41E-B91326DF4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7ED8DF8-46F9-4571-BC43-E64418A8D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MÓWCA 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64AE7C-03F1-4898-941A-15FBD4039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rozwinięcie i dowody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3CD4AA-D358-4666-B254-A56D4499D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8D99EE-44E0-46A1-BA39-C9DDDAAE9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MÓWCA 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FCAEC0-89EC-4FF1-8CFE-D4CE026E5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odpowiedź + podsumowanie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7D95D8-C7EE-429E-AAFB-2C42E7B8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0957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336133B-DE0B-4B6A-8664-8EF66FCDA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291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PUBLICZNOŚĆ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FA3872-3879-4F6C-BC85-F3CA71F22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2291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pytania i głosowanie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2F8051-C3FC-45B7-9E5A-610680E8F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05176a09732545f3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23068930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77E0FF8-293F-4938-AADB-A3D564E4C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910186-A284-4BBE-9F63-A759006C4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3C3CCA-429B-4B1F-9328-D3FF89C55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8F75F5-1F29-4811-83FC-E202AC1CE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372270-437B-460F-A6FD-F87BCF670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Zasada numer 1: strony LOSUJĘ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C535CB-99B3-4413-A68C-1ACB2DAB3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Możesz bronić poglądu, z którym się nie zgadzasz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299af9a1a5467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17AB80-DDA8-41F9-90CB-59B2C3E40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439FF4-45DB-49F8-8696-F1A0BCC1D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8E3A0A-68D3-45B6-B317-1ABFBF13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AD4710-47D9-4350-BC94-8004AB54C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F12227-C72A-43AC-B81D-0421FA022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EAE264-BD92-4F0B-9417-2E9C57106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DYSTANS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F30BB8-EEDB-4446-864E-729A60D95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Oddzielasz siebie od tezy. To ułatwia myślenie.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4E7DDA-A3C3-4F36-AF28-EAE532A89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FF9BA1-7F14-43BC-B3FD-530DC9B5D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EMPATIA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F7A920-14E5-4400-ADC8-18F84A35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Rozumiesz, dlaczego ktoś widzi sprawę inaczej.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CA631AE-9314-46DE-BF90-33A3320E0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4CD2CC-CB7C-4F7D-B97F-A1AEDB6B0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RZEMIOSŁO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D5BE76E-2F44-40B5-A615-4B0FB4D00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Ćwiczysz argument, nie własną tożsamość.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36AEC6-CAE3-4516-ABDF-9468F6BC3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To najlepsza lekcja: broń poglądu, w który nie wierzysz.</a:t>
            </a:r>
          </a:p>
        </p:txBody>
      </p:sp>
    </p:spTree>
    <p:extLst>
      <p:ext uri="{BB962C8B-B14F-4D97-AF65-F5344CB8AC3E}">
        <p14:creationId xmlns:p14="http://schemas.microsoft.com/office/powerpoint/2010/main" val="179856923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1E39C90-E322-491F-9E86-27BF61277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7344D3-3A29-48DB-AA7D-301B9628D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235136-7EA5-4C5D-9899-2E22EB89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A55369-4A7F-46AD-BC59-78357A644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776AAF-AE0F-4E55-86D2-B400523CB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Zasady debaty — ściąga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0D2786-18D9-4E22-AF9C-2671B3747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Krótko i bez chaosu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e4a08ea3a9476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2B394F-2554-4F5E-BEF3-6E6CA42C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197712-5900-4CE1-9AF6-9EB1FEB13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D5E58A-18D5-4BF0-815A-75C1DCA0D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8789C0-53D4-4D74-85C3-94B12E37B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D2C0F3-0FB1-41AD-BCC5-A1AB430BA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F9E3D3-FB78-4151-96B1-DCAF27E76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3 min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5252FA-A181-4331-B762-CC08C7494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twardy limit mówcy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9F759A-A953-4A1D-B6F1-8A83FD819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B7645B-ED03-44AF-9C00-382292789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Pytanie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76E262-9F94-492D-BF1D-9EF07B474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musi mieć pytajnik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86A830-6092-46CD-B7FB-D064E4671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2D7DE6-8AE6-4DE2-B165-AB9C6D346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Głos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B05466-4E26-4D09-BBFD-1FD8D9738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jakość argumentów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656436-20CC-4A71-A9BD-1C05F8BF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93FFE38-BEF8-45D6-B260-84825A06B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Zmiana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78A9FE-FAF6-453B-BBD9-041BAF9F1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jest OK</a:t>
            </a:r>
          </a:p>
        </p:txBody>
      </p:sp>
    </p:spTree>
    <p:extLst>
      <p:ext uri="{BB962C8B-B14F-4D97-AF65-F5344CB8AC3E}">
        <p14:creationId xmlns:p14="http://schemas.microsoft.com/office/powerpoint/2010/main" val="84804189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4E959D8-AC70-49F7-B1FC-DD8946E96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6A9880-DEF1-4F55-AFAB-0AB6EFB6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B620E9-CAE2-41DD-839B-13BDA2FE0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5309EE-28AD-49B7-922D-BE8AA16F9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6DC468-8DCE-4F1B-A5E7-2C9A2BCF1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Źródła i narzędzia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EB0D2B-C417-48A1-ACAB-32B70C784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Zostaje na ekranie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7d680e14274f2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0C85F5-2206-41BA-8B15-3D78DF541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BE3B53-EFA3-4D81-A886-A30BDED0A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0FD673-2807-4EC7-98D9-0CE95CED4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D04585-1481-488B-8A97-7E6319D78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1CCDA9-8A24-4949-BFEE-11A90DFC3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C68DE4-40F1-4181-9435-960C7A002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62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6434B9-C5B0-4D07-B90A-EC8373687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685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MRM Rybnik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03E7E1-A816-43A9-B286-68D6A4099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714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przykład argumentu o BO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1AC904-0878-4B79-B980-CECE72308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14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f0a8082179814e43"/>
              </a:rPr>
              <a:t>mrm.miastorybnik.pl/artykuly/budzet-partycypacyjny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DA408B-F889-4079-9735-3198CC412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28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16D542-8010-4811-9E49-478FE25C5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52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Schopenhauer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E4B862-E942-4F16-9D0E-9DD576673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81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erystyka jako punkt odniesienia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5DCFB3-1D77-401D-B2CE-086234058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81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5ac19689b46f4963"/>
              </a:rPr>
              <a:t>wolnelektury.pl/katalog/lektura/erystyka-czyli-sztuka-prowadzenia-sporow/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B2BFEF-7F00-4E58-86E6-D335ABF1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956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13BA8C2-B022-4D65-A90D-0A823E993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0194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Debata oksfordzka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E72EFB-412A-484B-9CD4-C1C4EF46F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0480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format i role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28FF98-64B5-4C19-97DF-A4E1BC3A0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480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dbcebb7dee7348fa"/>
              </a:rPr>
              <a:t>pl.wikipedia.org/wiki/Debata_oksfordzka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C099CA-CAFA-4EAB-9C7A-4D82D75D3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623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0B83055-79F0-49B1-8D52-FF5D2B751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6861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Demagog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DF32DB2-BA70-43C3-A43B-950A84948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7147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fact-checking argumentów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601EB8-FC17-4C51-9583-74E4A1C66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7147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6e01a595dbe54d7d"/>
              </a:rPr>
              <a:t>demagog.org.pl/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7CAF51F-0981-4301-B14B-482FF6FA2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29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747EF98-91D0-4B2F-A978-1FFD41681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52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Google Scholar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2793225-27CF-439B-AE4A-67B18E62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381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szukanie dowodów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607D9D5-0305-4761-839E-D9373EC59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81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0521628b7194a5b"/>
              </a:rPr>
              <a:t>scholar.google.com/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CA82F8-8441-47C0-AE63-4BDADA05A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95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1ACB140-1C15-4727-974A-767D46752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019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Platforma Demagog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C503106-9934-4847-9C2E-5E7808F34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5048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ćwiczenia edukacyjne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7D943CA-6D4B-477C-8688-2FE493248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48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c1feffa4a1244cea"/>
              </a:rPr>
              <a:t>platforma.demagog.org.pl/</a:t>
            </a:r>
          </a:p>
        </p:txBody>
      </p:sp>
    </p:spTree>
    <p:extLst>
      <p:ext uri="{BB962C8B-B14F-4D97-AF65-F5344CB8AC3E}">
        <p14:creationId xmlns:p14="http://schemas.microsoft.com/office/powerpoint/2010/main" val="1871819627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FDC785C-B5A9-42EA-B6F6-291DC9474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4B9E12-6886-40FD-A7DA-BA50BA117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2458"/>
          </a:solidFill>
          <a:ln xmlns:a="http://schemas.openxmlformats.org/drawingml/2006/main" w="0">
            <a:solidFill>
              <a:srgbClr val="1B245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2C93CC-8A81-41CD-B3E5-7271E251E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4D27AF-B69B-40AD-9F85-06194E37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71C3E9-7565-4B8F-BF00-4D1ABA2A8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636D7E-A9EF-4F4A-ACDA-2CDE42CFB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QR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725E07-9C79-48E4-A443-2C9A97868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FFDC11-4AF0-4F70-A582-082A14812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4CC9DC"/>
                </a:solidFill>
              </a:defRPr>
            </a:pPr>
            <a:r>
              <a:rPr sz="3600" b="1">
                <a:solidFill>
                  <a:srgbClr val="4CC9DC"/>
                </a:solidFill>
              </a:rPr>
              <a:t>po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33F881-076A-4872-8FF1-0353C7AF5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Finał: post-test i informacja zwrotna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A0983F-C549-43BE-8176-9ADEBD32D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Na koniec wróć do ankiety. Zobaczymy zmianę, utrwalimy wnioski i zbierzemy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0E1CAD-5A06-4072-AF2E-8418718E3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4CC9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E07149-B81A-4754-A214-7009D9D97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FE1F24-541E-4791-8AAC-49200BB69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403a4c03b6ed4bcf"/>
              </a:rPr>
              <a:t>mlodzidlademokracji.pl/ankiety/sztuka-argumentacji-post-test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5C922C-1D14-4CA0-A4AB-70C80D603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4CC9DC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151ad7d8a34f1f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A006AF-CCF5-4818-9415-E4551BD1F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80E788A-4E2D-4187-9009-0DFAC72A8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C654CE9-B831-4E03-82FA-CB8120A64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09A1FB6-8BD4-486A-ADAC-BD4925BDA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B4C1AB-053B-4E03-94AA-8A25D14DB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końcowa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7CB05B-521B-4E71-BD43-C71CDBDF0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11962193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57D3BF-CC81-48F9-9078-8E93805F1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5E7344-C371-4C2A-B4CC-1685B087D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92BA29-BCAE-4B86-A94E-E6AA649B4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ec96dea2d440b4"/>
          <a:srcRect xmlns:a="http://schemas.openxmlformats.org/drawingml/2006/main" l="16667" t="0" r="1666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F8F80E-061E-4E27-9945-3CED95DFD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05295F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CB58F3-44EC-49D0-B862-D19ECFA04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104900"/>
            <a:ext cx="20002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>
              <a:alpha val="9412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E6817E-0371-490E-A765-DA69232F7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181100"/>
            <a:ext cx="17716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START WARSZTATU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CE1577-D2B0-4401-B97B-3A6A31E13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676400"/>
            <a:ext cx="5334000" cy="1276350"/>
          </a:xfrm>
          <a:prstGeom xmlns:a="http://schemas.openxmlformats.org/drawingml/2006/main" prst="roundRect">
            <a:avLst>
              <a:gd name="adj" fmla="val 89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Debata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Oksfordzka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0A4650-7A7A-45C6-9A0D-B67CB0C03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14700"/>
            <a:ext cx="47625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losowanie tezy za 60 sekund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7E7AF2-BB53-415B-9AE9-A92FC2943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2B0148-EBD4-4C82-AD13-3AD87EC67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814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3 osoby w drużynie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999B2F-4CEB-4598-9C42-7189559AB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514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A342FB-F2D7-45B5-A5BE-4592192F5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196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strony losowane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01CEED-DE51-405C-B7B5-CCA736C1A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C5518F-0180-4319-ADE3-77AA6E7C6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8577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argument ponad emocję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710AFD-E31C-40BB-BA29-BE1D2377D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391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5BD3D0-B7CE-4F13-88B2-79AB5308E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2959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publiczność głosuje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71141B-C700-497D-B8FA-A62F51CDE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4286250" cy="695325"/>
          </a:xfrm>
          <a:prstGeom xmlns:a="http://schemas.openxmlformats.org/drawingml/2006/main" prst="roundRect">
            <a:avLst>
              <a:gd name="adj" fmla="val 164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46df4fcbc540f0"/>
          <a:stretch xmlns:a="http://schemas.openxmlformats.org/drawingml/2006/main"/>
        </p:blipFill>
        <p:spPr>
          <a:xfrm xmlns:a="http://schemas.openxmlformats.org/drawingml/2006/main">
            <a:off x="756944" y="5219700"/>
            <a:ext cx="4067761" cy="542925"/>
          </a:xfrm>
          <a:prstGeom xmlns:a="http://schemas.openxmlformats.org/drawingml/2006/main" prst="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15cc3724884f0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6B31521-3FA2-4234-BE3A-DDE11C2BF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7666DB-9923-41EA-8AE1-F33773CBD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7E206B4-F7A4-482D-9846-B2E5A45B3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02C624-2085-4F1E-B841-8B2E4BBAD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431675-2B63-4A74-AB72-A74C9422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33745821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72E5087-B839-4973-BC11-620C07F3C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B4A999-BA4C-4C91-A9D0-BB4ADEE99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1F3D"/>
          </a:solidFill>
          <a:ln xmlns:a="http://schemas.openxmlformats.org/drawingml/2006/main" w="0">
            <a:solidFill>
              <a:srgbClr val="2B1F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06D4E5-F2C7-448D-8ECF-CA0DF7635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630B4C-43F9-4E20-A4DF-865A99D4D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95CCF3-9828-40F7-83ED-4EA7B60A6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C7710F-7B43-435C-B813-A3659B8C2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11526E-C82B-4B44-B431-AC1635205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36723F-1865-4CFA-9F72-1C120903D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C229"/>
                </a:solidFill>
              </a:defRPr>
            </a:pPr>
            <a:r>
              <a:rPr sz="3600" b="1">
                <a:solidFill>
                  <a:srgbClr val="FFC229"/>
                </a:solidFill>
              </a:rPr>
              <a:t>przed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59B12B-B5F5-4C65-A677-64FDFBD16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Start: krótki pre-test dla uczestników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6A4E02-AB2B-4D05-BAD2-0EE3EDE1F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Zacznij od krótkiej ankiety. To punkt odniesienia do porównania wiedzy przed i po wydarzeniu.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4903D1-FDCD-4D59-9794-841125949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9C5A50B-5649-40E8-879B-85B7F7F20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C30D09-3264-4F61-9049-D34154158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149aef2a598d4a3f"/>
              </a:rPr>
              <a:t>mlodzidlademokracji.pl/ankiety/sztuka-argumentacji-pre-test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F1C074-4891-4C21-B4CD-87FAEA586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FC229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84124ffa4940f2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1BA733-FAB1-4559-9813-39425D51E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1075E7-2FAA-4033-9F54-72AB1D855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10FD86-E045-458C-B3D6-006244A63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ECDDE6-FA4C-412A-AD52-170ED6238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254A9E-A655-4A90-82CA-94E4AB740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startowa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62E6CB9-8265-4AB8-9420-DE24EFAE8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187448747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C5B94DA-32F0-4A1A-9A8D-4C1BEEC5E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559F97-CE90-4F6A-90E9-364DFABB1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3A1561-8302-4165-88C4-6EC3C0111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A2114A-D1F1-47C5-9656-80B9756B9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297865-C095-4D89-8131-90B1B93CA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„Social media szkodzą młodym ludziom.”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64A6F8-21C0-494D-8B29-B57917CD1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Zgadzasz się? A teraz: dlaczego?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8f754bf2f84da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FD3506-4BE4-45E8-8947-169690B5E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269939-0897-48A5-BD32-8F046F535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6B3FB5-03DB-4E61-8939-8013186F9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8B552E-38A9-420F-ADF1-DC32AE8AE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2E9DEA-7450-4A58-B0B1-0E81BA632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10287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9525">
            <a:solidFill>
              <a:srgbClr val="031D4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5DA4BF2-BE8C-46ED-ABD5-783520B19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038350"/>
            <a:ext cx="96012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86000"/>
              </a:lnSpc>
              <a:buNone/>
              <a:def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Opinia bez uzasadnienia to jeszcze nie argument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B248AA-4475-45E8-A169-D2460EF5E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6BD807-71C3-44FE-B4F4-821E60E46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TEZA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71CEC6-3701-4F7F-A6C4-4304D6B9D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co twierdzę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353DCF-EAB3-41AE-B80A-1E40DE5DA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7051CC3-CF71-4DF3-85AE-EE82ED105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DLACZEGO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A2E121-2427-41CE-8828-4E0A231EE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uzasadnienie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1728D3-0C23-4E40-B38C-33EBAA5BB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A4F198-D74E-4BA6-BB0A-01E215F89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SKĄD WIEM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C2D4D5-2EB2-4AEA-84ED-83E389943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dowód lub przykład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DC6C73-88C6-4FD0-A2F5-C6207DBDE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162550"/>
            <a:ext cx="88392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Dzisiaj uczymy się budować mosty z argumentów.</a:t>
            </a:r>
          </a:p>
        </p:txBody>
      </p:sp>
    </p:spTree>
    <p:extLst>
      <p:ext uri="{BB962C8B-B14F-4D97-AF65-F5344CB8AC3E}">
        <p14:creationId xmlns:p14="http://schemas.microsoft.com/office/powerpoint/2010/main" val="472826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29F0846-75E5-4E62-8CAF-1349D3766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26F038-A17B-48C5-9C29-C1C33E660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5273FF-3E73-49BE-A6DA-1521DC28E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EC1A50-29ED-40BF-AC96-D8AE8168D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7393C3-4F1E-48EB-8A5F-D23503E5D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Argument ≠ opinia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00659A-B285-4B97-92EA-996C19B90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Cztery części, jedna logika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213a4daf924dd9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4DF260-BC18-4C6A-8C4C-9253DB9FB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A2CD48-0710-4FCB-8B72-353D92780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618FEF-3CFD-465E-ABDC-A6C4BE8A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6159B0-2330-47E7-93FC-B7A19DD7F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0B6019-B92C-4506-BAD4-3E39EBCA9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277E94-6416-4EE7-AB9B-97E8DFD2E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TEZA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50A694-6336-4B13-9CFC-0C5A29B6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co twierdzę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35D309-5852-4F16-860A-ECA0B4A3B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88126F-AD08-4AD7-8233-10E28F4B7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UZASADNIENIE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41620D-7F91-4DA9-8829-C3441E92C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dlaczego tak twierdzę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1C3658C-CAF3-450C-96DA-B3671FFEA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245F16-B1AC-4E61-9A14-022179149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DOWÓD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ED06BC-D110-4BBE-B3A9-2D0634E33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dane, przykład, źródło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CF74A0-5EC9-4204-B170-F58EAF75A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F8A70C-7216-4F21-9D31-B5545930C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WNIOSEK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717CF6-3282-4F39-9D4D-2FA924346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co z tego wynika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2A93DC-741B-40CB-9BAD-C7A7F3FCD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Bez dowodu masz opinię. Z dowodem zaczyna się rozmowa.</a:t>
            </a:r>
          </a:p>
        </p:txBody>
      </p:sp>
    </p:spTree>
    <p:extLst>
      <p:ext uri="{BB962C8B-B14F-4D97-AF65-F5344CB8AC3E}">
        <p14:creationId xmlns:p14="http://schemas.microsoft.com/office/powerpoint/2010/main" val="61525609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32D0035-A75C-417F-9536-2BD2E600B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1DB9A1-B48A-4A79-8B66-49A86EA3E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DF8BEF-3A43-4697-9D24-1D994A19A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05A98F-EAC6-42EB-91D1-E9106539F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042075-B990-4F3C-8EDF-4E3DCA3D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Argument na przykładzie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03111C-DEE2-4C1B-B313-84D8CF0B1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Budżet młodzieżowy jako ćwiczenie z tezy i dowodu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6be236f0d1494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F6CB78-9005-4771-B9AB-76DF90B80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89D21C-5CFF-426C-ADA0-D888585F2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MRM Rybnik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2FF947-E4C4-4776-A028-516EDC0E1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920859-81B4-40DC-85C4-82F094A1B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66E921-3945-46FE-9BF5-1C322542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78ea3a795042be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D0D650-7692-406B-96D5-53B422182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C7E23D-345E-41B8-B6CE-02B348898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TEZA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720DFB-8725-41EA-911E-829D7D1E1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BO daje młodym realny wpływ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13BB48-326C-4C34-9235-E463B383B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B2FA99-9570-4299-A51C-D81491732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DOWÓD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1F31A9-85C1-492B-A75B-103BA1F55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projekty i budżet szkolny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B4620B0-F0BB-4225-9909-8C49DFE63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3952A6-F8B0-4BE7-AE04-A46004786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WNIOSEK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41C86E6-2A93-4E30-BA21-DC69A82E5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młodzież korzysta, gdy zna narzędzie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458E9C-F217-4A30-81C2-9AE200F58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ce661f1c4ae4a00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19299877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4642984-A891-4C82-B157-265A49122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F11835-4CDF-4764-AA3A-81185498E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61A2B3-2A07-4E09-9CDC-37F0D397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0C8F5B-72ED-402F-A74E-3445C8B89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KAHOOT 1/3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6A86F8-5DCE-4524-9B9C-09A2D5381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6EF9D6-A813-4F03-A196-FAEED2D70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BC1277-208E-4BE1-B4BA-7CB13A9F0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f9fe950530472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B6328B-DE63-4698-A49C-110D97D4C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8C8F2D-84E9-424D-AB28-D80BB59B0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E3BC60-F81A-44D1-8BF8-5DB381A69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8B4AD8-2CDA-458F-8A49-E47B0CBFD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89E863-E456-4C02-9FE4-D55B92D40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51389633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B530C08-8A02-4BB7-BFF9-65EB4D524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67D470-04A0-4AEF-973F-496B631C9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90E712-982A-460F-B114-3B2A603AC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5B45A6-343D-415C-BAD5-132548FDC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DF4EEA-55AC-4DD6-8D1E-E0FA228A7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Taktyki, które wyglądają jak argumenty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4EEF7E-C108-477E-9A02-D86ABDCF1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Erystyka: kiedy celem jest wygrana, nie prawda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4bee03ed3740c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F2F742-DF3C-4CB5-B2D9-882167AD4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639829-E39E-48D2-9FE0-E5D9852E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Wolne Lektury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4BC9E2-579C-4C3E-AE8D-D64ACAD92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6E0E65-C13D-4772-B1C3-9C87EA26A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769D3A-AFD4-4549-9DA0-FBFEC9BAF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b7d0c5aebc482f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B788EC-F2ED-443C-B294-ADDDDD45E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4E01DB-B018-4CF1-8263-1893A8D92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AD HOMINEM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10EC5E-2D49-4B76-8517-A67CFEB38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atakujesz osobę, nie argument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6092C4-DCAB-40C9-BA1F-3A6092D61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2AF509-6CFB-4860-A03E-A5D9A1D7E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KUKŁA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FFFFF5-5131-47F3-9084-EACE645D2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przekręcasz tezę przeciwnika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D96F36-F7F3-43F1-890E-8B4C81763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013F49-E9C3-41C7-942C-2C220E94C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CEL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9E63D9-B6BE-4C7C-9102-3C0744A59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rozpoznaj chwyt, wróć do argumentu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723775-50FB-4AFC-B6A7-C6D4BA313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088c3d7d7b434405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5163985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3E10FCB-9CBF-48B4-8C93-049095CA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35E47E-972A-4CBB-99D4-05DCB632D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DF6830-2F19-440C-9401-220312A44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C67087-0002-4EEB-86B7-ADFD741D3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49DFD4-AD61-4B42-A108-6D4BF385D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Jeszcze dwa chwyty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84F0D0-01EB-4647-913D-911DACEA2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Chwyty erystyczne 2/2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d05ae34ec24b8b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109A16-C691-4319-A718-924FBDA17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E130C3-0FB9-417A-A373-EE5667AE0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8E7997-79A7-497C-A8E2-2A79960EE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AC838B-9310-4258-9E33-A267E5D15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47CCA6-90FA-4069-ADD2-5E4FEDB23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50292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17093E3-E440-430C-95FC-04B99613F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4572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FAŁSZYWY DYLEMAT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39825B-4CC0-49E3-B194-F1166194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45339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„Albo X, albo Y”. A co z opcją Z?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E2B3B9-4F22-403D-A915-6ADF5E28E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0292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819B8D-1F53-40A5-AD47-270024B54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4572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APEL DO EMOCJI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AF1645-567C-4588-8F31-060E5A9E1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45339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Strach lub litość zamiast danych: „pomyślcie o dzieciach”.</a:t>
            </a:r>
          </a:p>
        </p:txBody>
      </p:sp>
    </p:spTree>
    <p:extLst>
      <p:ext uri="{BB962C8B-B14F-4D97-AF65-F5344CB8AC3E}">
        <p14:creationId xmlns:p14="http://schemas.microsoft.com/office/powerpoint/2010/main" val="25492713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8D53558-EE38-4FBA-9B82-E313A246E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5704FE-563A-4270-8A66-9BFC2D61C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DFCE46-7094-4697-96DB-E2CCC69E0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E5414E-4B3E-419B-9507-B6285A0DB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KAHOOT 2/3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7A877B-C916-49C7-B75C-4A711F65F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6B7432-2606-40FE-B413-98FC1FBCD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016171-8C83-489F-87AE-A8B2B8792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34b56c5480436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A41788-1095-4944-A020-2E0E509DC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D6D2CA-4CC4-4E4A-ABB4-9248DC4B3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19F316-5076-45FE-B682-C8417CCD0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402091-52D4-4002-94A3-8E56CAF76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530EBC-9B9D-4601-8E12-B65A5D990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689488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2026-06-25T17:02:16.2940000Z</dcterms:created>
  <dcterms:modified xsi:type="dcterms:W3CDTF">2026-06-25T17:02:16.2940000Z</dcterms:modified>
</coreProperties>
</file>