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16d838a859a4d77" /><Relationship Type="http://schemas.openxmlformats.org/officeDocument/2006/relationships/extended-properties" Target="/docProps/app.xml" Id="R5434901d870b417f" /><Relationship Type="http://schemas.openxmlformats.org/officeDocument/2006/relationships/officeDocument" Target="/ppt/presentation.xml" Id="R31f4c7014c6e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4b058fa834019"/>
  </p:sldMasterIdLst>
  <p:notesMasterIdLst>
    <p:notesMasterId xmlns:r="http://schemas.openxmlformats.org/officeDocument/2006/relationships" r:id="R629cc2e60fe14e57"/>
  </p:notesMasterIdLst>
  <p:sldIdLst>
    <p:sldId xmlns:r="http://schemas.openxmlformats.org/officeDocument/2006/relationships" id="256" r:id="R9cca9a8c7999439d"/>
    <p:sldId xmlns:r="http://schemas.openxmlformats.org/officeDocument/2006/relationships" id="257" r:id="Re416ca801f6345bd"/>
    <p:sldId xmlns:r="http://schemas.openxmlformats.org/officeDocument/2006/relationships" id="258" r:id="R529893b6b4fa435e"/>
    <p:sldId xmlns:r="http://schemas.openxmlformats.org/officeDocument/2006/relationships" id="259" r:id="Rc5535ae0c65b4549"/>
    <p:sldId xmlns:r="http://schemas.openxmlformats.org/officeDocument/2006/relationships" id="260" r:id="R304c1b9416124f45"/>
    <p:sldId xmlns:r="http://schemas.openxmlformats.org/officeDocument/2006/relationships" id="261" r:id="R94ba8a09783245af"/>
    <p:sldId xmlns:r="http://schemas.openxmlformats.org/officeDocument/2006/relationships" id="262" r:id="Rb8a49ffaa6594f1b"/>
    <p:sldId xmlns:r="http://schemas.openxmlformats.org/officeDocument/2006/relationships" id="263" r:id="R559606a5db8a4a6e"/>
    <p:sldId xmlns:r="http://schemas.openxmlformats.org/officeDocument/2006/relationships" id="264" r:id="R635108b7b21e428c"/>
    <p:sldId xmlns:r="http://schemas.openxmlformats.org/officeDocument/2006/relationships" id="265" r:id="R7741ac89bb7542c5"/>
    <p:sldId xmlns:r="http://schemas.openxmlformats.org/officeDocument/2006/relationships" id="266" r:id="Rb99b621cb7434a5a"/>
    <p:sldId xmlns:r="http://schemas.openxmlformats.org/officeDocument/2006/relationships" id="267" r:id="R86f15ffcb8cc45a8"/>
    <p:sldId xmlns:r="http://schemas.openxmlformats.org/officeDocument/2006/relationships" id="268" r:id="Rf08596df80544e2d"/>
    <p:sldId xmlns:r="http://schemas.openxmlformats.org/officeDocument/2006/relationships" id="269" r:id="R8c34754b79bc4a2c"/>
    <p:sldId xmlns:r="http://schemas.openxmlformats.org/officeDocument/2006/relationships" id="270" r:id="Re0bf2d7fab184a1b"/>
    <p:sldId xmlns:r="http://schemas.openxmlformats.org/officeDocument/2006/relationships" id="271" r:id="R1c5938e047364bd7"/>
    <p:sldId xmlns:r="http://schemas.openxmlformats.org/officeDocument/2006/relationships" id="272" r:id="Rf3a5eec855904bd5"/>
    <p:sldId xmlns:r="http://schemas.openxmlformats.org/officeDocument/2006/relationships" id="273" r:id="Ra8558d19fccf4d61"/>
    <p:sldId xmlns:r="http://schemas.openxmlformats.org/officeDocument/2006/relationships" id="274" r:id="Rd2a7315db4744ae2"/>
    <p:sldId xmlns:r="http://schemas.openxmlformats.org/officeDocument/2006/relationships" id="275" r:id="R3843da6c57a54b14"/>
    <p:sldId xmlns:r="http://schemas.openxmlformats.org/officeDocument/2006/relationships" id="276" r:id="Rf99ceccfb6264fde"/>
    <p:sldId xmlns:r="http://schemas.openxmlformats.org/officeDocument/2006/relationships" id="277" r:id="Ra52fbdf458124aa7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cbd1172dc434066" /><Relationship Type="http://schemas.openxmlformats.org/officeDocument/2006/relationships/slideMaster" Target="/ppt/slideMasters/slideMaster1.xml" Id="R1f94b058fa834019" /><Relationship Type="http://schemas.openxmlformats.org/officeDocument/2006/relationships/notesMaster" Target="/ppt/notesMasters/notesMaster1.xml" Id="R629cc2e60fe14e57" /><Relationship Type="http://schemas.openxmlformats.org/officeDocument/2006/relationships/presProps" Target="/ppt/presProps.xml" Id="R83fa0824d38e4054" /><Relationship Type="http://schemas.openxmlformats.org/officeDocument/2006/relationships/tableStyles" Target="/ppt/tableStyles.xml" Id="R457f4a5e4c454419" /><Relationship Type="http://schemas.openxmlformats.org/officeDocument/2006/relationships/slide" Target="/ppt/slides/slide1.xml" Id="R9cca9a8c7999439d" /><Relationship Type="http://schemas.openxmlformats.org/officeDocument/2006/relationships/slide" Target="/ppt/slides/slide2.xml" Id="Re416ca801f6345bd" /><Relationship Type="http://schemas.openxmlformats.org/officeDocument/2006/relationships/slide" Target="/ppt/slides/slide3.xml" Id="R529893b6b4fa435e" /><Relationship Type="http://schemas.openxmlformats.org/officeDocument/2006/relationships/slide" Target="/ppt/slides/slide4.xml" Id="Rc5535ae0c65b4549" /><Relationship Type="http://schemas.openxmlformats.org/officeDocument/2006/relationships/slide" Target="/ppt/slides/slide5.xml" Id="R304c1b9416124f45" /><Relationship Type="http://schemas.openxmlformats.org/officeDocument/2006/relationships/slide" Target="/ppt/slides/slide6.xml" Id="R94ba8a09783245af" /><Relationship Type="http://schemas.openxmlformats.org/officeDocument/2006/relationships/slide" Target="/ppt/slides/slide7.xml" Id="Rb8a49ffaa6594f1b" /><Relationship Type="http://schemas.openxmlformats.org/officeDocument/2006/relationships/slide" Target="/ppt/slides/slide8.xml" Id="R559606a5db8a4a6e" /><Relationship Type="http://schemas.openxmlformats.org/officeDocument/2006/relationships/slide" Target="/ppt/slides/slide9.xml" Id="R635108b7b21e428c" /><Relationship Type="http://schemas.openxmlformats.org/officeDocument/2006/relationships/slide" Target="/ppt/slides/slide10.xml" Id="R7741ac89bb7542c5" /><Relationship Type="http://schemas.openxmlformats.org/officeDocument/2006/relationships/slide" Target="/ppt/slides/slide11.xml" Id="Rb99b621cb7434a5a" /><Relationship Type="http://schemas.openxmlformats.org/officeDocument/2006/relationships/slide" Target="/ppt/slides/slide12.xml" Id="R86f15ffcb8cc45a8" /><Relationship Type="http://schemas.openxmlformats.org/officeDocument/2006/relationships/slide" Target="/ppt/slides/slide13.xml" Id="Rf08596df80544e2d" /><Relationship Type="http://schemas.openxmlformats.org/officeDocument/2006/relationships/slide" Target="/ppt/slides/slide14.xml" Id="R8c34754b79bc4a2c" /><Relationship Type="http://schemas.openxmlformats.org/officeDocument/2006/relationships/slide" Target="/ppt/slides/slide15.xml" Id="Re0bf2d7fab184a1b" /><Relationship Type="http://schemas.openxmlformats.org/officeDocument/2006/relationships/slide" Target="/ppt/slides/slide16.xml" Id="R1c5938e047364bd7" /><Relationship Type="http://schemas.openxmlformats.org/officeDocument/2006/relationships/slide" Target="/ppt/slides/slide17.xml" Id="Rf3a5eec855904bd5" /><Relationship Type="http://schemas.openxmlformats.org/officeDocument/2006/relationships/slide" Target="/ppt/slides/slide18.xml" Id="Ra8558d19fccf4d61" /><Relationship Type="http://schemas.openxmlformats.org/officeDocument/2006/relationships/slide" Target="/ppt/slides/slide19.xml" Id="Rd2a7315db4744ae2" /><Relationship Type="http://schemas.openxmlformats.org/officeDocument/2006/relationships/slide" Target="/ppt/slides/slide20.xml" Id="R3843da6c57a54b14" /><Relationship Type="http://schemas.openxmlformats.org/officeDocument/2006/relationships/slide" Target="/ppt/slides/slide21.xml" Id="Rf99ceccfb6264fde" /><Relationship Type="http://schemas.openxmlformats.org/officeDocument/2006/relationships/slide" Target="/ppt/slides/slide22.xml" Id="Ra52fbdf458124aa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91624459d17401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20c3a9b0534404b" /><Relationship Type="http://schemas.openxmlformats.org/officeDocument/2006/relationships/notesMaster" Target="/ppt/notesMasters/notesMaster1.xml" Id="R543bd60528d047e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ccbafce31b64fe1" /><Relationship Type="http://schemas.openxmlformats.org/officeDocument/2006/relationships/notesMaster" Target="/ppt/notesMasters/notesMaster1.xml" Id="R20ba91817e9343a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fef0a49df7e49fe" /><Relationship Type="http://schemas.openxmlformats.org/officeDocument/2006/relationships/notesMaster" Target="/ppt/notesMasters/notesMaster1.xml" Id="Rc15061260b564ee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07de79f73414668" /><Relationship Type="http://schemas.openxmlformats.org/officeDocument/2006/relationships/notesMaster" Target="/ppt/notesMasters/notesMaster1.xml" Id="Rd225f35917b9422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7cc4be2b9c04ccf" /><Relationship Type="http://schemas.openxmlformats.org/officeDocument/2006/relationships/notesMaster" Target="/ppt/notesMasters/notesMaster1.xml" Id="R70f307810f9e41d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c33cf23e44c4a55" /><Relationship Type="http://schemas.openxmlformats.org/officeDocument/2006/relationships/notesMaster" Target="/ppt/notesMasters/notesMaster1.xml" Id="R8516ae20e97447d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1c4d093a68c4126" /><Relationship Type="http://schemas.openxmlformats.org/officeDocument/2006/relationships/notesMaster" Target="/ppt/notesMasters/notesMaster1.xml" Id="R8ab37e1c4e42439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7087f16541c4690" /><Relationship Type="http://schemas.openxmlformats.org/officeDocument/2006/relationships/notesMaster" Target="/ppt/notesMasters/notesMaster1.xml" Id="R256bc7d9edd94f4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c18f51457b64363" /><Relationship Type="http://schemas.openxmlformats.org/officeDocument/2006/relationships/notesMaster" Target="/ppt/notesMasters/notesMaster1.xml" Id="R271e219de7ee4cd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7af133aa08f45c2" /><Relationship Type="http://schemas.openxmlformats.org/officeDocument/2006/relationships/notesMaster" Target="/ppt/notesMasters/notesMaster1.xml" Id="R612488da23404f4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a48b1c508a44b25" /><Relationship Type="http://schemas.openxmlformats.org/officeDocument/2006/relationships/notesMaster" Target="/ppt/notesMasters/notesMaster1.xml" Id="R430bee3a1e774b3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9cf84292c164588" /><Relationship Type="http://schemas.openxmlformats.org/officeDocument/2006/relationships/notesMaster" Target="/ppt/notesMasters/notesMaster1.xml" Id="Rf31be8e11b5e461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2ba8d411b9844b2" /><Relationship Type="http://schemas.openxmlformats.org/officeDocument/2006/relationships/notesMaster" Target="/ppt/notesMasters/notesMaster1.xml" Id="Re1e9dfedcb85465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c257e9c05284b1a" /><Relationship Type="http://schemas.openxmlformats.org/officeDocument/2006/relationships/notesMaster" Target="/ppt/notesMasters/notesMaster1.xml" Id="Rf6030a05b3964dd9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f1b4f4cd2314a64" /><Relationship Type="http://schemas.openxmlformats.org/officeDocument/2006/relationships/notesMaster" Target="/ppt/notesMasters/notesMaster1.xml" Id="Re91896cc84dd4fd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d9977216d1c4cb9" /><Relationship Type="http://schemas.openxmlformats.org/officeDocument/2006/relationships/notesMaster" Target="/ppt/notesMasters/notesMaster1.xml" Id="Rfeacdb1d0d0a43e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66d58e506ed4376" /><Relationship Type="http://schemas.openxmlformats.org/officeDocument/2006/relationships/notesMaster" Target="/ppt/notesMasters/notesMaster1.xml" Id="R0105ee2e26d24a7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2ebd6ab8fc94771" /><Relationship Type="http://schemas.openxmlformats.org/officeDocument/2006/relationships/notesMaster" Target="/ppt/notesMasters/notesMaster1.xml" Id="Rf41b9746d666423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5af11d615574f88" /><Relationship Type="http://schemas.openxmlformats.org/officeDocument/2006/relationships/notesMaster" Target="/ppt/notesMasters/notesMaster1.xml" Id="Re502921661fd4a3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87669530efb4f4f" /><Relationship Type="http://schemas.openxmlformats.org/officeDocument/2006/relationships/notesMaster" Target="/ppt/notesMasters/notesMaster1.xml" Id="Rad0096b3bc48469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be042dcad114bd7" /><Relationship Type="http://schemas.openxmlformats.org/officeDocument/2006/relationships/notesMaster" Target="/ppt/notesMasters/notesMaster1.xml" Id="R437231e765ca48b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e7049b223804044" /><Relationship Type="http://schemas.openxmlformats.org/officeDocument/2006/relationships/notesMaster" Target="/ppt/notesMasters/notesMaster1.xml" Id="Rd0f2abc72df74d0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prezentacji: E-partycypacja.</a:t>
            </a:r>
          </a:p>
          <a:p xmlns:a="http://schemas.openxmlformats.org/drawingml/2006/main">
            <a:r>
              <a:t>Na początku zostaw widoczną stopkę o dofinansowaniu.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2/3.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Gdzie znajdziesz konsultacje społeczne?</a:t>
            </a:r>
          </a:p>
          <a:p xmlns:a="http://schemas.openxmlformats.org/drawingml/2006/main">
            <a:r>
              <a:t>Ile czasu ma organ na rozpatrzenie petycji?</a:t>
            </a:r>
          </a:p>
          <a:p xmlns:a="http://schemas.openxmlformats.org/drawingml/2006/main">
            <a:r>
              <a:t>Marszałkowski BO obejmuje jaki poziom?</a:t>
            </a:r>
          </a:p>
          <a:p xmlns:a="http://schemas.openxmlformats.org/drawingml/2006/main">
            <a:r>
              <a:t>Co to jest inicjatywa lokalna?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3/3.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Ile radnych ma MRM Rybnika według strony miasta?</a:t>
            </a:r>
          </a:p>
          <a:p xmlns:a="http://schemas.openxmlformats.org/drawingml/2006/main">
            <a:r>
              <a:t>Co to jest BIP?</a:t>
            </a:r>
          </a:p>
          <a:p xmlns:a="http://schemas.openxmlformats.org/drawingml/2006/main">
            <a:r>
              <a:t>Rybnicki Alarm Smogowy/PAS był finalistą czego?</a:t>
            </a:r>
          </a:p>
          <a:p xmlns:a="http://schemas.openxmlformats.org/drawingml/2006/main">
            <a:r>
              <a:t>Który krok nie wymaga pełnoletności?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omawiaj szczegółowo. Zostaw adresy na ekranie.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warsztatu mapy wpływu.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1/3.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Od kiedy działa MRM Rybnika?</a:t>
            </a:r>
          </a:p>
          <a:p xmlns:a="http://schemas.openxmlformats.org/drawingml/2006/main">
            <a:r>
              <a:t>Kto może złożyć petycję?</a:t>
            </a:r>
          </a:p>
          <a:p xmlns:a="http://schemas.openxmlformats.org/drawingml/2006/main">
            <a:r>
              <a:t>Ile edycji Budżetu Partycypacyjnego MRM odbyło się do 2026?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ac3d0303f464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8c54357a0394816" /><Relationship Type="http://schemas.openxmlformats.org/officeDocument/2006/relationships/slideLayout" Target="/ppt/slideLayouts/slideLayout1.xml" Id="R44587c5a73bb431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87c5a73bb431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0260ff9544de" /><Relationship Type="http://schemas.openxmlformats.org/officeDocument/2006/relationships/image" Target="/ppt/media/image.jpeg" Id="Rb876e0e5d6fc4962" /><Relationship Type="http://schemas.openxmlformats.org/officeDocument/2006/relationships/image" Target="/ppt/media/image.png" Id="Rc6c4ee90638a4bc6" /><Relationship Type="http://schemas.openxmlformats.org/officeDocument/2006/relationships/image" Target="/ppt/media/image2.png" Id="Re3b836c720844193" /><Relationship Type="http://schemas.openxmlformats.org/officeDocument/2006/relationships/notesSlide" Target="/ppt/notesSlides/notesSlide1.xml" Id="Re50b202b3d50412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9cf82cdd5488a" /><Relationship Type="http://schemas.openxmlformats.org/officeDocument/2006/relationships/image" Target="/ppt/media/image14.png" Id="R23754ea74bc44ed7" /><Relationship Type="http://schemas.openxmlformats.org/officeDocument/2006/relationships/image" Target="/ppt/media/image15.png" Id="Rce75be1060f24eca" /><Relationship Type="http://schemas.openxmlformats.org/officeDocument/2006/relationships/image" Target="/ppt/media/image16.png" Id="Rc0a95d86706942b7" /><Relationship Type="http://schemas.openxmlformats.org/officeDocument/2006/relationships/notesSlide" Target="/ppt/notesSlides/notesSlide10.xml" Id="Rb1f2fb701b69401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c2e6e6e204423" /><Relationship Type="http://schemas.openxmlformats.org/officeDocument/2006/relationships/image" Target="/ppt/media/image17.png" Id="R94587f289ce6484a" /><Relationship Type="http://schemas.openxmlformats.org/officeDocument/2006/relationships/notesSlide" Target="/ppt/notesSlides/notesSlide11.xml" Id="Rbe086c8ebca34ef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ee8d891c54c18" /><Relationship Type="http://schemas.openxmlformats.org/officeDocument/2006/relationships/image" Target="/ppt/media/image18.png" Id="R80538ee0ba164231" /><Relationship Type="http://schemas.openxmlformats.org/officeDocument/2006/relationships/image" Target="/ppt/media/image19.png" Id="R206c0f1bb1d34362" /><Relationship Type="http://schemas.openxmlformats.org/officeDocument/2006/relationships/hyperlink" Target="https://bip.um.rybnik.eu/Default.aspx?Page=191" TargetMode="External" Id="R4a7d5187c05246a8" /><Relationship Type="http://schemas.openxmlformats.org/officeDocument/2006/relationships/notesSlide" Target="/ppt/notesSlides/notesSlide12.xml" Id="R983837b413f442e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f2f0431cd46ae" /><Relationship Type="http://schemas.openxmlformats.org/officeDocument/2006/relationships/image" Target="/ppt/media/image20.png" Id="R3e450c87624d4a84" /><Relationship Type="http://schemas.openxmlformats.org/officeDocument/2006/relationships/notesSlide" Target="/ppt/notesSlides/notesSlide13.xml" Id="R1cde2f780c16429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b5d5d646436e" /><Relationship Type="http://schemas.openxmlformats.org/officeDocument/2006/relationships/image" Target="/ppt/media/image21.png" Id="R96ca28fc2fde4bff" /><Relationship Type="http://schemas.openxmlformats.org/officeDocument/2006/relationships/notesSlide" Target="/ppt/notesSlides/notesSlide14.xml" Id="Rc2a50ceaf9a14c4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7427d36c543c5" /><Relationship Type="http://schemas.openxmlformats.org/officeDocument/2006/relationships/image" Target="/ppt/media/image22.png" Id="Rbe9f177b6b6c45a1" /><Relationship Type="http://schemas.openxmlformats.org/officeDocument/2006/relationships/notesSlide" Target="/ppt/notesSlides/notesSlide15.xml" Id="Rec4c1a404d87474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1a59af1ac4036" /><Relationship Type="http://schemas.openxmlformats.org/officeDocument/2006/relationships/image" Target="/ppt/media/image23.png" Id="R83c51c8939e74706" /><Relationship Type="http://schemas.openxmlformats.org/officeDocument/2006/relationships/notesSlide" Target="/ppt/notesSlides/notesSlide16.xml" Id="R8a1e5f67bf6144e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a9d95316d48d7" /><Relationship Type="http://schemas.openxmlformats.org/officeDocument/2006/relationships/image" Target="/ppt/media/image24.png" Id="R32790dd1da9f4857" /><Relationship Type="http://schemas.openxmlformats.org/officeDocument/2006/relationships/image" Target="/ppt/media/image25.png" Id="Rb8becf4a05304105" /><Relationship Type="http://schemas.openxmlformats.org/officeDocument/2006/relationships/image" Target="/ppt/media/image26.png" Id="R214d0840580a4504" /><Relationship Type="http://schemas.openxmlformats.org/officeDocument/2006/relationships/notesSlide" Target="/ppt/notesSlides/notesSlide17.xml" Id="R7c9efa41338b4ae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5d2bd827a469f" /><Relationship Type="http://schemas.openxmlformats.org/officeDocument/2006/relationships/image" Target="/ppt/media/image27.png" Id="R741d3e1fc80a4f03" /><Relationship Type="http://schemas.openxmlformats.org/officeDocument/2006/relationships/notesSlide" Target="/ppt/notesSlides/notesSlide18.xml" Id="R36bb66e40556447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33065ee448b2" /><Relationship Type="http://schemas.openxmlformats.org/officeDocument/2006/relationships/image" Target="/ppt/media/image28.png" Id="Ra79bc93e9dfe4ac2" /><Relationship Type="http://schemas.openxmlformats.org/officeDocument/2006/relationships/image" Target="/ppt/media/image29.png" Id="Rf0184d67491d43a6" /><Relationship Type="http://schemas.openxmlformats.org/officeDocument/2006/relationships/hyperlink" Target="https://bip.um.rybnik.eu/Default.aspx?Page=191" TargetMode="External" Id="R4c5880bebcb048d0" /><Relationship Type="http://schemas.openxmlformats.org/officeDocument/2006/relationships/image" Target="/ppt/media/image30.png" Id="Rbd736a6a4e764c28" /><Relationship Type="http://schemas.openxmlformats.org/officeDocument/2006/relationships/hyperlink" Target="https://www.rybnik.eu/dla-mieszkancow/aktualnosci/aktualnosc/zglos-problem-w-apce" TargetMode="External" Id="Rb3714f3fd22d4f68" /><Relationship Type="http://schemas.openxmlformats.org/officeDocument/2006/relationships/image" Target="/ppt/media/image31.png" Id="R4bf454ac9d0d4afd" /><Relationship Type="http://schemas.openxmlformats.org/officeDocument/2006/relationships/hyperlink" Target="https://mrm.miastorybnik.pl/" TargetMode="External" Id="Rc23d79145f454b29" /><Relationship Type="http://schemas.openxmlformats.org/officeDocument/2006/relationships/image" Target="/ppt/media/image32.png" Id="R828fad974dc54f01" /><Relationship Type="http://schemas.openxmlformats.org/officeDocument/2006/relationships/hyperlink" Target="https://platforma.demagog.org.pl/" TargetMode="External" Id="R3904afb2e0a64b07" /><Relationship Type="http://schemas.openxmlformats.org/officeDocument/2006/relationships/notesSlide" Target="/ppt/notesSlides/notesSlide19.xml" Id="Rf6927be72ec3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bdae71bd474d" /><Relationship Type="http://schemas.openxmlformats.org/officeDocument/2006/relationships/hyperlink" Target="https://mlodzidlademokracji.pl/ankiety/e-partycypacja-pre-test" TargetMode="External" Id="R9156cde3689a43c0" /><Relationship Type="http://schemas.openxmlformats.org/officeDocument/2006/relationships/image" Target="/ppt/media/image3.png" Id="R96568e5bcc5d4fd7" /><Relationship Type="http://schemas.openxmlformats.org/officeDocument/2006/relationships/notesSlide" Target="/ppt/notesSlides/notesSlide2.xml" Id="R14e3943e19ea441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e9bff05e49a0" /><Relationship Type="http://schemas.openxmlformats.org/officeDocument/2006/relationships/image" Target="/ppt/media/image33.png" Id="R50e53fe5d41c479a" /><Relationship Type="http://schemas.openxmlformats.org/officeDocument/2006/relationships/hyperlink" Target="https://bip.um.rybnik.eu/Default.aspx?Page=191" TargetMode="External" Id="R3941d3929d5a436b" /><Relationship Type="http://schemas.openxmlformats.org/officeDocument/2006/relationships/hyperlink" Target="https://www.rybnik.eu/dla-mieszkancow/mlodziezowa-rada-miasta" TargetMode="External" Id="Rdb5d420ae5e142fe" /><Relationship Type="http://schemas.openxmlformats.org/officeDocument/2006/relationships/hyperlink" Target="https://mrm.miastorybnik.pl/" TargetMode="External" Id="R036550b213a248f3" /><Relationship Type="http://schemas.openxmlformats.org/officeDocument/2006/relationships/hyperlink" Target="https://www.rybnik.eu/dla-mieszkancow/aktualnosci/aktualnosc/zglos-problem-w-apce" TargetMode="External" Id="R9b0aea66f19a4f3e" /><Relationship Type="http://schemas.openxmlformats.org/officeDocument/2006/relationships/hyperlink" Target="https://earthshotprize.org/winners-finalists/2023/" TargetMode="External" Id="R34f7b0834e5f4bed" /><Relationship Type="http://schemas.openxmlformats.org/officeDocument/2006/relationships/hyperlink" Target="https://platforma.demagog.org.pl/" TargetMode="External" Id="R292014451552460a" /><Relationship Type="http://schemas.openxmlformats.org/officeDocument/2006/relationships/notesSlide" Target="/ppt/notesSlides/notesSlide20.xml" Id="R76096803afc74fc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a47661da4642" /><Relationship Type="http://schemas.openxmlformats.org/officeDocument/2006/relationships/hyperlink" Target="https://mlodzidlademokracji.pl/ankiety/e-partycypacja-post-test" TargetMode="External" Id="R166673b5e4ad45d6" /><Relationship Type="http://schemas.openxmlformats.org/officeDocument/2006/relationships/image" Target="/ppt/media/image34.png" Id="R9b4fc149cdd049f2" /><Relationship Type="http://schemas.openxmlformats.org/officeDocument/2006/relationships/notesSlide" Target="/ppt/notesSlides/notesSlide21.xml" Id="R15b6d23f188d4cb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4bfdb3b54f2a" /><Relationship Type="http://schemas.openxmlformats.org/officeDocument/2006/relationships/image" Target="/ppt/media/image2.jpeg" Id="R05b1785dd6494574" /><Relationship Type="http://schemas.openxmlformats.org/officeDocument/2006/relationships/image" Target="/ppt/media/image35.png" Id="Rcdee641314e448ad" /><Relationship Type="http://schemas.openxmlformats.org/officeDocument/2006/relationships/image" Target="/ppt/media/image36.png" Id="R8c2f934a87b34b24" /><Relationship Type="http://schemas.openxmlformats.org/officeDocument/2006/relationships/notesSlide" Target="/ppt/notesSlides/notesSlide22.xml" Id="Rf83a7bb85918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3ddf818d4327" /><Relationship Type="http://schemas.openxmlformats.org/officeDocument/2006/relationships/image" Target="/ppt/media/image4.png" Id="R21824becd06b4b34" /><Relationship Type="http://schemas.openxmlformats.org/officeDocument/2006/relationships/notesSlide" Target="/ppt/notesSlides/notesSlide3.xml" Id="R7a9d8e9b8de8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5b093fda4487" /><Relationship Type="http://schemas.openxmlformats.org/officeDocument/2006/relationships/image" Target="/ppt/media/image5.png" Id="R2a434131f7074018" /><Relationship Type="http://schemas.openxmlformats.org/officeDocument/2006/relationships/notesSlide" Target="/ppt/notesSlides/notesSlide4.xml" Id="R0af52d43a428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5e93a22f4d93" /><Relationship Type="http://schemas.openxmlformats.org/officeDocument/2006/relationships/image" Target="/ppt/media/image6.png" Id="Re0c20b7c081d44bc" /><Relationship Type="http://schemas.openxmlformats.org/officeDocument/2006/relationships/notesSlide" Target="/ppt/notesSlides/notesSlide5.xml" Id="Rdf4bb7d39c95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cce810a343c7" /><Relationship Type="http://schemas.openxmlformats.org/officeDocument/2006/relationships/image" Target="/ppt/media/image7.png" Id="R2c246a1880624eb3" /><Relationship Type="http://schemas.openxmlformats.org/officeDocument/2006/relationships/notesSlide" Target="/ppt/notesSlides/notesSlide6.xml" Id="R9f95025c8128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55124705439c" /><Relationship Type="http://schemas.openxmlformats.org/officeDocument/2006/relationships/image" Target="/ppt/media/image8.png" Id="R24b0e94ec4754183" /><Relationship Type="http://schemas.openxmlformats.org/officeDocument/2006/relationships/image" Target="/ppt/media/image9.png" Id="Re276498464174af6" /><Relationship Type="http://schemas.openxmlformats.org/officeDocument/2006/relationships/hyperlink" Target="https://www.rybnik.eu/dla-mieszkancow/aktualnosci/aktualnosc/zglos-problem-w-apce" TargetMode="External" Id="R6b5a3d963ac9457d" /><Relationship Type="http://schemas.openxmlformats.org/officeDocument/2006/relationships/notesSlide" Target="/ppt/notesSlides/notesSlide7.xml" Id="R91d429853966405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d6059bbe844e4" /><Relationship Type="http://schemas.openxmlformats.org/officeDocument/2006/relationships/image" Target="/ppt/media/image10.png" Id="R83de9cbba08a4860" /><Relationship Type="http://schemas.openxmlformats.org/officeDocument/2006/relationships/image" Target="/ppt/media/image11.png" Id="R6d997a901ed142c1" /><Relationship Type="http://schemas.openxmlformats.org/officeDocument/2006/relationships/hyperlink" Target="https://bip.um.rybnik.eu/Default.aspx?Page=191" TargetMode="External" Id="Re5dab72d614e4ceb" /><Relationship Type="http://schemas.openxmlformats.org/officeDocument/2006/relationships/notesSlide" Target="/ppt/notesSlides/notesSlide8.xml" Id="R50984967789749f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5c2fb242b4d26" /><Relationship Type="http://schemas.openxmlformats.org/officeDocument/2006/relationships/image" Target="/ppt/media/image12.png" Id="Rde204d83cd794fe2" /><Relationship Type="http://schemas.openxmlformats.org/officeDocument/2006/relationships/image" Target="/ppt/media/image13.png" Id="R3016e81c48924fa7" /><Relationship Type="http://schemas.openxmlformats.org/officeDocument/2006/relationships/hyperlink" Target="https://www.gov.pl/web/premier/petycje" TargetMode="External" Id="Re0ecf4f8a6fa42a6" /><Relationship Type="http://schemas.openxmlformats.org/officeDocument/2006/relationships/notesSlide" Target="/ppt/notesSlides/notesSlide9.xml" Id="Ra34eba92e89b47d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8EA80A7-A543-4546-871F-DCC833FEA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BD817B-5357-45CE-8D60-00F734629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377BE8-2CF2-4948-8DEB-5CCDB0791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24F33D-31B1-4FEB-9111-B42EE4E6E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66750"/>
            <a:ext cx="12192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>
              <a:alpha val="9412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3CEC04-40F9-438F-8884-4FA2A0F06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742950"/>
            <a:ext cx="9906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3D94C6-34CD-405C-94FD-E7792F74C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5334000" cy="1619250"/>
          </a:xfrm>
          <a:prstGeom xmlns:a="http://schemas.openxmlformats.org/drawingml/2006/main" prst="roundRect">
            <a:avLst>
              <a:gd name="adj" fmla="val 705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E-partycypacja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B07556-E8D8-4E93-935D-77E72808C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43250"/>
            <a:ext cx="5238750" cy="628650"/>
          </a:xfrm>
          <a:prstGeom xmlns:a="http://schemas.openxmlformats.org/drawingml/2006/main" prst="roundRect">
            <a:avLst>
              <a:gd name="adj" fmla="val 1818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twój wpływ zaczyna się online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AD5B1E-C996-4DA5-9773-8E35AE78C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14800"/>
            <a:ext cx="45720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Demokracja w erze cyfrowej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76e0e5d6fc4962"/>
          <a:srcRect xmlns:a="http://schemas.openxmlformats.org/drawingml/2006/main" l="15565" t="0" r="1556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08C1F3-1973-4C0E-A4F7-BA34F32A0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>
              <a:gd name="adj" fmla="val 3306"/>
            </a:avLst>
          </a:prstGeom>
          <a:solidFill xmlns:a="http://schemas.openxmlformats.org/drawingml/2006/main">
            <a:srgbClr val="05295F">
              <a:alpha val="1490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D9CE28-A397-4CCD-A0AA-7DA378015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91100"/>
            <a:ext cx="51435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c4ee90638a4bc6"/>
          <a:stretch xmlns:a="http://schemas.openxmlformats.org/drawingml/2006/main"/>
        </p:blipFill>
        <p:spPr>
          <a:xfrm xmlns:a="http://schemas.openxmlformats.org/drawingml/2006/main">
            <a:off x="757384" y="5067300"/>
            <a:ext cx="4924132" cy="657225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b836c72084419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41C750-BD2A-417E-A5E5-8DD435BDD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85337B-4F06-4B57-8950-2B7722B9D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materiał warsztatowy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01675D-F89E-4E9C-BE78-A47811630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3F5B7B-C51B-4993-8DFB-3E4ADF8F4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8BC6CE-AB56-42B3-BEA6-E9F29CA73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2903176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5799055-C2B6-4D69-BDDA-C06C45986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5DE62E-2E99-485E-B00B-9BC937F39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9C7967-90CA-4411-ABA4-67E65FDA3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933A61-07B8-4214-A876-6120C0821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8CED87-A8B9-4044-835E-4DD3F89FB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Poziom 3b/4 — Młodzieżowa Rada Miasta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DCB781-5350-4C1C-9FA6-25B7BA158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Rybnik: od 2001 roku, 23 radnych, 12 szkół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754ea74bc44ed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D70FAA-15BD-4CB5-8B4E-47E65ECE7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E30EEF-F3A3-46AA-906C-8251E5BBB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Rybnik.eu + MRM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22BEC6-0533-4BF2-94F3-1194492D1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8E6E37-54F8-4CD0-BED2-A9AFF98B9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9771F5-51A0-4197-A7A0-43237E290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75be1060f24eca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0ABAB0-B69C-4229-AFF5-40FE940AE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0D0074-78A6-4632-8395-0A73D61FE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MRM Rybnik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D87FE9-FF4F-42E5-90A3-7E9435460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komunikaty, projekty i wydarzenia młodzieżowej rady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a95d86706942b7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B663410-A4E7-43C8-BD6A-E00B879EC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6825A7-B45F-483B-B7CC-9787122B8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Budżet MRM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211D54-F3A3-44A6-A3EB-818A14D36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od IX edycji zwycięska szkoła otrzymuje 15 000 zł</a:t>
            </a:r>
          </a:p>
        </p:txBody>
      </p:sp>
    </p:spTree>
    <p:extLst>
      <p:ext uri="{BB962C8B-B14F-4D97-AF65-F5344CB8AC3E}">
        <p14:creationId xmlns:p14="http://schemas.microsoft.com/office/powerpoint/2010/main" val="140583071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0588D07-7F0C-4A9D-B10F-ACA581681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479A7D-1DE4-42C6-881D-D88DC5F0D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B12511-1EDD-4851-BD97-00A16BBF6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76C62C-64F1-460F-B637-5A0B2BC72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15BF60-98EE-4879-8B80-70839A1D6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A co z twoim miastem?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80DE30-A714-4665-A762-E91DD6DEE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Szukaj tych samych drzwi, nawet jeśli mają inną nazwę</a:t>
            </a:r>
          </a:p>
        </p:txBody>
      </p:sp>
      <p:pic>
        <p:nvPicPr>
          <p:cNvPr id="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587f289ce6484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B7DBA2-2587-4B35-82C3-A8ED86969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4A7B0F-3931-4F69-8A3C-FF00B99B9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subregion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ED5842-85A2-4C93-A190-DCC9D9416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3AFA0D-8458-42D2-90B7-727BCB87C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91AFE8-D397-4F9A-87DF-5BF84BBCA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C1E38C-E024-47A5-930A-7A87E9CBC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38300"/>
            <a:ext cx="10477500" cy="331470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BB5676-411C-4F74-990B-AD38DF24A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38300"/>
            <a:ext cx="10477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61219B-0F5C-4505-ADC6-D919DAAB3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09750"/>
            <a:ext cx="21145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Miasto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E822CD-3482-4003-ADBC-CE04703DB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809750"/>
            <a:ext cx="22098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Zgłoszenia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7FA179-0F12-47FC-AA01-EE1AEAAA5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1809750"/>
            <a:ext cx="22098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Konsultacje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39DB9B-E1FC-4337-8187-6246F26DA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809750"/>
            <a:ext cx="28765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Młodzi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88030BA-FE07-46F8-9086-355EF4258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4315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Rybnik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F12C1E-BD77-41B3-A0F5-1AA72506D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34315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halo!Rybnik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3B112A-578B-4DF7-ACA9-FEFAC3B33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C05676-A2C0-49A7-AFF0-C03B2FC6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34315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BIP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DF1247E-5BA8-40BB-9847-7A6971DE8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F746F69-DD3F-42AF-9D61-BA4BD1D6E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343150"/>
            <a:ext cx="2876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MRM + budżet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140EE6E-D245-419D-BB8A-12CE2382B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C3D4372-7A96-4352-BB84-10DFF82B0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91EF1D7-D6B9-4867-A4C2-B3C62B009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43200"/>
            <a:ext cx="10477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>
              <a:alpha val="6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7A94A86-6FFB-41D5-8DAD-7CF20B9A9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9560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Żory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389E747-5A6B-4AB3-B33E-4D802CB47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89560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formularze / urząd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C30F1DD-159A-487D-9157-6CB71C2FE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039F9B2-610D-47C4-94B4-5D50D8DBD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89560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BIP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1D8341A-ACB9-4298-BE0E-F2D1A099A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5E5FCCD-BF73-4AD6-AFF0-FCFCD31BF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895600"/>
            <a:ext cx="2876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szkoły + rady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FE3FB3F-BD67-4C86-87DE-DCBFF7264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662682D-4017-480C-84BB-7808345C4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4320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5FFDAC5-CE91-482F-96FE-DE919529F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4805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Wodzisław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C6EFDE2-8054-4F90-8839-B8792CE01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44805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urząd / ePUAP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F4B33EB-AE84-4164-B35C-453F23BA1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13DB10E-DE25-45B9-A3ED-648964266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44805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BIP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5D9C24F-B791-4DFF-970F-79707E6ED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4D13367-19D3-4CA2-9B89-C3AE5D35E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448050"/>
            <a:ext cx="2876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inicjatywy szkolne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0ABA556-7BD2-429D-B4F0-FCCA1C4C9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898A170-64CC-44B8-BB57-B3A183974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9565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F84CA64-6C48-45A8-BB5F-4527EB224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48100"/>
            <a:ext cx="10477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>
              <a:alpha val="6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B57DAFB-B717-4F29-811D-066168DC7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0050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Racibórz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28D6EBB-F821-4062-B485-D8269B35C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00050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urząd / formularze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B450D28-3FD3-4141-9768-9EB9FFCFC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45E46EE-D73C-42C1-9A72-5934C9E11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00050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BIP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CE77DD1-B6CF-4838-9708-850A96FD7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991A332-A046-46FD-90E3-06CA8240A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000500"/>
            <a:ext cx="2876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alarmy i NGO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BD345F8-D07B-4097-B0F4-D03BB2C4A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D8D3349-36C0-4FA2-A741-6B617F3A9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4810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B635FF2-7FD5-4BDC-95E7-B97A8ED6C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5295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Jastrzębie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60FB922-4CE2-4433-8636-1E7906E1B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55295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urząd / e-usługi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CC1133F6-088D-4472-9393-0BA45F7EB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F8DE942-64CA-4DB0-B304-1B499B356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55295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BIP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45DBDC6-1B70-4817-849E-2ED48835C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4E164D2-8F1E-4937-A846-1D9994F3F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552950"/>
            <a:ext cx="2876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młodzież + sport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AC24103C-4C78-4543-A68E-4204E9790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092329C-AB71-4987-A6F0-A21273889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473422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1432D8C-E27E-49CB-953C-CFBE7210D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48808F-B53B-42C5-85C8-EFD32FC52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BCEB96-FB36-45CD-9A25-C0CEF6C50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DAE6BF-EF59-42E3-9939-37E4734CB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D6FC29-54CC-4872-B372-D6803986E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DEMO: gdzie to wszystko znaleźć?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AB6016-3EF9-425F-8854-5D11A6631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BIP jest nudny, ale działa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538ee0ba164231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379FE4-C165-4826-B67F-9CF47A845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AA3004-7C88-43BD-8200-3545FA0B0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BIP Rybnik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10B8C3-B67A-44D0-A1A8-D0DAEC583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90ED31-95B9-4AD9-BA78-246AB5EB1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7D9135-8269-4E46-89B1-6B3B8FE46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6c0f1bb1d34362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928A8A-162E-49AB-9043-3B17098B1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58BCFB-88C8-4E02-8F76-D6707C3A3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B454DA-A537-40F7-B0DA-90E5D6F21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wejdź na BIP miasta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7752C1-92C8-4172-B418-F052393E7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1AD949-E39A-464A-BB9A-B5AB9DA33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228D62-B739-4C92-8FCF-F3E7C3B90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wyszukaj „konsultacje”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4AE00DB-B6B6-4D8F-BE1C-FCFFF8692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BF67F31-3AC3-4152-8EBB-58C36E8E6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E4FD5E-1D41-4B8F-BE2B-836110ED2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sprawdź termin i sposób udziału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999BE5-5DFF-4A06-BAA7-E01E8A219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4a7d5187c05246a8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131322590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5295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D9CD6F8-FB87-4DD3-B205-C68F36D00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FC06F1-B2AC-4740-B097-54CD38146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73296F-151E-4C31-826D-AD800E92A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214411-F7FC-4670-80BF-BB316D279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KAHOOT 2/3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FAF9CC-2062-43C9-8BB1-15E865760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98A822-FFBF-4C2B-944C-170053596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440CBB-ADAA-4C75-9FC2-E882E49A9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450c87624d4a8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A3E02B-818A-4FBE-9078-8930E1D4E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3C0F69-20B4-40D5-A1FA-C3603F149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0476A9-6C7E-49A5-A161-77CB9156D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51EA33-B801-4160-9006-1C903E42E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A3AAFB-D16C-4D3C-AA24-9D3269906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852961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0C41D1B-EED9-41FE-9178-1EBDA32F2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9CC924-6683-4056-B0EA-AC8DCB6CC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CCD65F-87DC-46A2-88DF-6D021B4DC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3C19FC-3C22-4320-91A7-F1DD531A7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041C3C-B73F-493F-A0BB-913752B02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Diagnoza → Narzędzie → Działanie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2D3935-5576-4895-B404-988ED7DA2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Nie „miasto jest brzydkie”, tylko problem, miejsce, dowód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ca28fc2fde4bff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087E76-ED5B-4E8E-87DF-F6EB71DB3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02FBAC-19DE-429C-A6F7-508BE7A45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284E9F-29DC-4383-8CF6-487975B4E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FE89A5-B49D-4946-AFDF-F1538E3C1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840597-469A-4A6A-8EFE-D202F55B9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14550"/>
            <a:ext cx="3282950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372C6A-57EF-4BCC-9635-4AEC04646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6775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FD7C92-32A4-4D76-B90D-5CAB03CD1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6775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AB1FB6-F6D0-40A0-8CA7-70BD170F3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95650"/>
            <a:ext cx="2940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DIAGNOZA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26106E-12FC-47E3-837C-D4217BFF8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95700"/>
            <a:ext cx="29019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jedno zdanie, adres, zdjęcie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26A9F3-AFE2-48C6-A0B9-BECE3E351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8300" y="2876550"/>
            <a:ext cx="285750" cy="4762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&gt;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7AE777-D62C-44D7-A5A1-70604CA9B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2114550"/>
            <a:ext cx="3282950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5079D9-D257-4AE4-96A6-CCDC1A6B6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29275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19050">
            <a:solidFill>
              <a:srgbClr val="A5D83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E5309B-4201-4FAF-BA92-A76C58439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29275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68DC33-D521-4A1C-B4F4-293D6A198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1200" y="3295650"/>
            <a:ext cx="2940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NARZĘDZIE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9DA69A-4328-46B3-8AA8-2C75290BE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0250" y="3695700"/>
            <a:ext cx="29019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zgłoszenie, BO, petycja, MRM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1C7F2FC-48E5-4F1E-AA43-E5AC3AF18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0800" y="2876550"/>
            <a:ext cx="285750" cy="4762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&gt;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6399CE0-37EE-405A-859B-1E2D1B089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2250" y="2114550"/>
            <a:ext cx="3282950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3BA75C5-C3F5-4331-80D4-BDF058F52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1775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19050">
            <a:solidFill>
              <a:srgbClr val="F0B329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6628706-A0A3-4D2C-AFF1-FB5B66A36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1775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9FE9391-770C-45EB-9717-1CFCAFFDD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295650"/>
            <a:ext cx="2940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DZIAŁANIE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E408E02-46EB-44F9-B8CC-AABD8EDAA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2750" y="3695700"/>
            <a:ext cx="29019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wysyłasz dzisiaj, nie kiedyś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5B88CB1-E663-4F98-8214-F2E2F864A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933950"/>
            <a:ext cx="8953500" cy="381000"/>
          </a:xfrm>
          <a:prstGeom xmlns:a="http://schemas.openxmlformats.org/drawingml/2006/main" prst="roundRect">
            <a:avLst>
              <a:gd name="adj" fmla="val 3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32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Demokracja online zaczyna się od dobrego opisu problemu.</a:t>
            </a:r>
          </a:p>
        </p:txBody>
      </p:sp>
    </p:spTree>
    <p:extLst>
      <p:ext uri="{BB962C8B-B14F-4D97-AF65-F5344CB8AC3E}">
        <p14:creationId xmlns:p14="http://schemas.microsoft.com/office/powerpoint/2010/main" val="60059276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086487B-C96C-4DDF-94E2-A3482F38D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47C687-812E-4AA9-8F8C-75C99C0AC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1C7584-3B16-4254-B0B1-A553462C2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F90423-7CE1-4B99-A55E-00E5D6635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F28A96-4674-49D8-88C0-116415BDD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Które narzędzie do którego problemu?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518841-470E-4B45-AAB4-6702F64DF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Dobór narzędzia to połowa sukcesu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9f177b6b6c45a1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8A8309-3028-4CB1-A7C5-1AA174AB4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B0CE55-2634-4277-857D-CA997A4AE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8C6DF4-D770-4AEB-B31B-5FCE0D427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D09F29-A792-47EA-BD57-647765F94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846274-FEAB-4B3C-8FC0-0074BBCD7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9DB89E-B39E-4CF2-8C7B-9BFFF5AF5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Latarnia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56204A-FC55-4607-970B-5C7250407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apka lub mail: 5 minut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2E2799-2F53-4004-A3AD-05D691915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022A39-3EF2-4B12-94EA-0EF6BA87C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Ławki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F232CE-0F82-4B98-A57E-CDFEA929A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BO: kosztorys + głosy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37DD7F-67AE-44A4-9B1C-B3ABB6032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AEDC3B-F67A-4E8A-8B72-3D4A5ADC0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Autobus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D046FCD-6EDA-46E3-A4A4-17E105AA8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petycja: podpisy + argumenty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356D7FA-D1EA-4BBB-AFC0-C7F544C60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4779C9-929F-4CBC-8FA3-72514147B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Miejsce dla młodych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C6E9FF-723D-44AA-942B-FA729486A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inicjatywa lokalna / MRM</a:t>
            </a:r>
          </a:p>
        </p:txBody>
      </p:sp>
    </p:spTree>
    <p:extLst>
      <p:ext uri="{BB962C8B-B14F-4D97-AF65-F5344CB8AC3E}">
        <p14:creationId xmlns:p14="http://schemas.microsoft.com/office/powerpoint/2010/main" val="113164482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5295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D7D29CC-93F3-4B6C-85F2-8CF0BFA4C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E49ECB-6C76-4583-AF46-747E1D313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2B6A44-45BA-4DD6-B9E4-060373409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D4DFDA-82F0-4F4C-A389-D2EC3BE04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KAHOOT 3/3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D28644-48D2-4381-91C3-933D8550F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E2A5A4-26EA-490C-A39E-311447861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647B07-BDAE-4FC1-B1CB-27FAE2CE9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c51c8939e7470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476883-0729-44B6-9B18-D10D53569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2B83BA-4FD2-4D54-A454-1F529B969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6C005E-9168-4D44-A964-3E6EDD296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691789-C5BC-40A9-A51D-AE45C29DE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0B6D1F-6269-498B-B91A-881E22133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4648909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22F385A-7110-4A0D-A0BB-64FFA2A8E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ABB340-5C6C-4132-B1D3-F271E5128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DB7891-68D4-4919-91DE-72D3175F3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8F498F-048F-4C0D-9B3F-E9573FC0C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9B3177-8580-40DB-9408-2A9512308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To się dzieje u was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9BAD82-22F5-4B0C-8544-E9F0AEE73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MRM, budżet młodzieżowy i lokalne akcje mają realne strony, terminy i ludzi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790dd1da9f485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84002A-C445-43E4-BAC3-5831CD6F1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56AF2F-4F4A-4E29-9A9B-E94D0E3C3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MRM + Earthshot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E901C5-567F-4F06-ABA0-C1B7D88CE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F39D0E-C750-4B1F-8FEC-95CD2B23B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A9209F-4964-4333-B987-90912A894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becf4a05304105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942E3E-8A42-4630-8808-83CBAEE51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504C0B-C6E0-4B7D-9245-5C643872C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Budżet MRM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2CCF14-91B6-4769-A2D4-1F019C33C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konkretne pieniądze na szkolny projekt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4d0840580a4504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310312-A661-4D5E-B3D2-F673588A8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141B25-CBD8-4594-A455-76180AD85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PAS / RAS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B7A85D-BC32-4E4B-B944-D25D41A20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lokalny aktywizm może mieć globalny rezonans</a:t>
            </a:r>
          </a:p>
        </p:txBody>
      </p:sp>
    </p:spTree>
    <p:extLst>
      <p:ext uri="{BB962C8B-B14F-4D97-AF65-F5344CB8AC3E}">
        <p14:creationId xmlns:p14="http://schemas.microsoft.com/office/powerpoint/2010/main" val="99800478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FD9B953-071A-4161-84A5-E5F839914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CB83F4-F882-42DC-A080-EAFF0DD2F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03F75A-446F-41C8-8A03-4ECE23CB7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B76DFD-0EE0-4C91-BDB8-1AE3FB17E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5997D7-46F6-452B-B783-42BAA3FF2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Uczciwie: nie wszystko działa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294EFA-47D7-42C1-87A7-BBF677F94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Ale presja działa częściej niż cisza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1d3e1fc80a4f0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36AD47-6858-4318-9EFE-D9F5D0BFF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6B8AD2-7B5A-4DCB-86B7-DFB189D6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FDAF9C-15F1-4D16-A102-8786A1B41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8590EA-CA39-4BCE-AEA7-74FDCEF61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A5B20E-7A60-4065-B9E9-871EF89BB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88E5F5-51FB-4BC6-8B63-E4877C2E3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Petycje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99F4EC-E42E-45D1-AF49-133D01E35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czasem kończą się odpowiedzią „nie”. To nadal ślad sprawy.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8CA6E9-44C8-4F61-B7D2-BC5F4E306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CC6A58-15F9-4615-A6BB-F4C5229D9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Konsultacje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6C30F4-50B2-40EB-82A3-9C0EE8A5E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bywają pozorne. Dlatego liczą się dane i grupa.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7E569D-22C8-4C8E-B70C-DAC8BC3BE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CD68A6-37C9-4ECA-B339-8A7650837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BO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42E508-F2D4-402E-946C-D880B0166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bywa zmieniany lub zawieszany. Zostają inne ścieżki.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A06E0B-1248-43E0-8D2A-F0668F361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Demokracja to proces, nie przycisk „napraw miasto”.</a:t>
            </a:r>
          </a:p>
        </p:txBody>
      </p:sp>
    </p:spTree>
    <p:extLst>
      <p:ext uri="{BB962C8B-B14F-4D97-AF65-F5344CB8AC3E}">
        <p14:creationId xmlns:p14="http://schemas.microsoft.com/office/powerpoint/2010/main" val="82621972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D2706A3-D05B-4C3E-9DD9-FA251015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6C5452-689E-4218-977A-82A5FC285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4A22EC-4590-4B95-B9F8-5C9932F4E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910EC9-186D-4DC5-9187-C74F62006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ED6D0C-9BFF-4B0D-858E-A4520D72C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Dziś wieczorem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DF5024-29D2-47A7-B2BB-420AC6882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Cztery szybkie wejścia do działania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9bc93e9dfe4ac2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32FEFD-0A04-44EC-9421-68F9D3484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B4CC98-624D-47CA-B8A4-A8F580DD4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QR + 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1E1327-22FE-46A5-ACFE-859AD72B4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5D5C03-E6F2-46EA-BDAB-6BD6FEB48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90F7AD-569F-43A4-89AA-2C299A942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8660A4-6AD5-43C6-A498-2023DEE5B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184d67491d43a6"/>
          <a:stretch xmlns:a="http://schemas.openxmlformats.org/drawingml/2006/main"/>
        </p:blipFill>
        <p:spPr>
          <a:xfrm xmlns:a="http://schemas.openxmlformats.org/drawingml/2006/main">
            <a:off x="13144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A29611-5CE1-4EFE-8D14-5F92D0E4D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BIP Rybnik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FD8D61-D729-4C1F-BBC1-E852B4F92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konsultacje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D85DD5-BEAA-4544-A2D5-3A76634F0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4c5880bebcb048d0"/>
              </a:rPr>
              <a:t>kliknij link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95026E-FEBE-44C6-8D31-4CAECA0FF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736a6a4e764c28"/>
          <a:stretch xmlns:a="http://schemas.openxmlformats.org/drawingml/2006/main"/>
        </p:blipFill>
        <p:spPr>
          <a:xfrm xmlns:a="http://schemas.openxmlformats.org/drawingml/2006/main">
            <a:off x="40957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809FF79-C7A0-4A35-AAFB-F87F0FBE9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halo!Rybnik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6E0BB5-42C9-4BD6-8E07-9D6479F74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zgłoszenie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395A03-7C92-431A-B856-05F7F4EEE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A5D83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b3714f3fd22d4f68"/>
              </a:rPr>
              <a:t>kliknij link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64AB57A-9D40-4356-B4C0-50DB4F500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f454ac9d0d4afd"/>
          <a:stretch xmlns:a="http://schemas.openxmlformats.org/drawingml/2006/main"/>
        </p:blipFill>
        <p:spPr>
          <a:xfrm xmlns:a="http://schemas.openxmlformats.org/drawingml/2006/main">
            <a:off x="68770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185D622-C7FB-4187-BFE8-99AC915AE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MRM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290C65C-AFDD-4A5F-8301-3D9A81842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młodzi w mieście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DC24106-863B-468B-AFBD-B49F30834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c23d79145f454b29"/>
              </a:rPr>
              <a:t>kliknij link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8936930-9343-4D0C-9530-716F450DC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8fad974dc54f01"/>
          <a:stretch xmlns:a="http://schemas.openxmlformats.org/drawingml/2006/main"/>
        </p:blipFill>
        <p:spPr>
          <a:xfrm xmlns:a="http://schemas.openxmlformats.org/drawingml/2006/main">
            <a:off x="96583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CBAD099-C2B4-44AC-8332-CF1B3273F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Demagog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5E24443-D6B5-46F0-A355-D0D7CF4BB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platforma edukacyjna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C97FFA4-BE02-4EB6-A9FB-62FFE46C4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7040AA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7040AA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904afb2e0a64b07"/>
              </a:rPr>
              <a:t>kliknij link</a:t>
            </a:r>
          </a:p>
        </p:txBody>
      </p:sp>
    </p:spTree>
    <p:extLst>
      <p:ext uri="{BB962C8B-B14F-4D97-AF65-F5344CB8AC3E}">
        <p14:creationId xmlns:p14="http://schemas.microsoft.com/office/powerpoint/2010/main" val="53708168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F295EBA-3A17-45E1-95B2-8B53CFA1F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6C9DDA-B3E6-4D8B-AD55-527099172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1F3D"/>
          </a:solidFill>
          <a:ln xmlns:a="http://schemas.openxmlformats.org/drawingml/2006/main" w="0">
            <a:solidFill>
              <a:srgbClr val="2B1F3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821108-468B-4122-881A-8C13941B3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E93FB8-9A32-47A5-8800-16353593F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88C186-4916-411F-BD8E-59568CB3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7F5900-8775-4C68-AE6D-DD0179548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B87E2C-6C79-4481-8B87-DDF5C1A1F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7E2771-ECD0-4AE0-8744-81EB2AAC1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C229"/>
                </a:solidFill>
              </a:defRPr>
            </a:pPr>
            <a:r>
              <a:rPr sz="3600" b="1">
                <a:solidFill>
                  <a:srgbClr val="FFC229"/>
                </a:solidFill>
              </a:rPr>
              <a:t>przed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F344BB-BB9E-4B96-A93C-C2643E472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Start: krótki pre-test dla uczestników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AC6037-5C32-41AD-A16D-D97A6DA21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Zacznij od krótkiej ankiety. To punkt odniesienia do porównania wiedzy przed i po wydarzeniu.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DBAE78-FE6E-46B0-A528-487E78F4F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E7256A-9D42-48FE-AC21-95E470C04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FD7DF6-82D4-41AA-A99B-11AFFFECE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9156cde3689a43c0"/>
              </a:rPr>
              <a:t>mlodzidlademokracji.pl/ankiety/e-partycypacja-pre-test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8FC021-24D8-4FD5-8C19-81631C610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FC229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568e5bcc5d4fd7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EBA3CE-DADC-40FC-9B77-C9F5D4042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8D88FB-0CB7-40C4-B10D-6BA3C2AD4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85409B-5239-4EEB-84D5-8CFE82A95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2FEFE6-C6EC-46CE-84AC-CA53D4DC4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E422009-5CA4-45FE-B319-BFBB3FA57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startowa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B4779E5-BC25-4316-8900-96AE980F4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126352151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C86CD79-E6FF-49BC-B5DB-4CDE32A27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9FDED2-7140-4B33-B7DD-03FBC1E81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7F198C-6EBB-4060-A085-B1DB1B2AB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2F52A2-6556-4F8B-85CE-6C6D6FDAB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35D64E-C746-44F6-9021-E6087DD63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Źródła i narzędzia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FFF101-6C35-49BE-AE84-0058F5CDC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Zostaje na ekranie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e53fe5d41c479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029F4D-53E4-4B00-947D-6D9094B32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E6E490-44BB-49E9-8EB5-8E73D7E7F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D7A424-7552-4E9D-AFED-5AB8427C2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9173EF-18BA-466A-8B30-796F1E49B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DE7107F-B9C7-4083-95A6-ED43A54DF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E84DDB-68BF-456D-9929-172B7271D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62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98D8DB-B06E-4034-936E-66FEC366B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685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BIP Rybnik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625681-C476-4601-B484-9FE6D26A4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714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konsultacje społeczne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E8A264-97EE-483A-80BD-7F42AB0D1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14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941d3929d5a436b"/>
              </a:rPr>
              <a:t>bip.um.rybnik.eu/Default.aspx?Page=191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0C02A0-2E9A-4C9D-86DF-E0C457697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28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A4ABDE-8D47-42C7-9132-FC046DB06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52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Rybnik.eu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354BD8-EDBA-42B9-A062-CBEA64563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381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MRM: 2001, 23 radnych, 12 szkół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79CD0D-D00E-4545-B4C8-DFE1226F1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81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db5d420ae5e142fe"/>
              </a:rPr>
              <a:t>www.rybnik.eu/dla-mieszkancow/mlodziezowa-rada-miasta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6F9362-CBC8-4570-A26E-4168CDF70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956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B169786-2F16-4E29-B846-46C2C915A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0194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MRM Rybnik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3E03CE-9F7A-4C84-974F-EABBFDB66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0480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budżet partycypacyjny i komunikaty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2DD4E10-E432-472E-B06F-1E07B6A48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480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036550b213a248f3"/>
              </a:rPr>
              <a:t>mrm.miastorybnik.pl/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270EF6-2A32-4B6E-847B-79B22DC5E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623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962A0E2-E798-495D-B7F9-B78A46F65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6861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halo!Rybnik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B96F716-428C-4734-A48D-A717E2548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7147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zgłaszanie problemów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4CE7E57-701B-4F49-B4EF-E0BFD7851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7147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9b0aea66f19a4f3e"/>
              </a:rPr>
              <a:t>www.rybnik.eu/dla-mieszkancow/aktualnosci/aktualnosc/zglos-problem-w-apce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CCEF9B6-4EC1-47CA-A5A1-A6F400702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29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96A2974-BF47-4F1E-BAAC-073AA6B8E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352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Earthshot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5B3E163-786A-44E2-BEF5-C1AC8E967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381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Polish Smog Alert finalistą 2023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42B9490-44D6-4309-BB2B-826F458E4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81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4f7b0834e5f4bed"/>
              </a:rPr>
              <a:t>earthshotprize.org/winners-finalists/2023/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09C19D3-4A4A-400E-8EF7-F117BAE15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95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0792E5E-F203-4682-820A-5CFA6E52D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019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Platforma Demagog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544574E-3017-4CE8-B74D-6DF3AB140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5048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edukacja obywatelska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D5C6B60-48C4-42EB-83C5-074AE704D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48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292014451552460a"/>
              </a:rPr>
              <a:t>platforma.demagog.org.pl/</a:t>
            </a:r>
          </a:p>
        </p:txBody>
      </p:sp>
    </p:spTree>
    <p:extLst>
      <p:ext uri="{BB962C8B-B14F-4D97-AF65-F5344CB8AC3E}">
        <p14:creationId xmlns:p14="http://schemas.microsoft.com/office/powerpoint/2010/main" val="1240076721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575887D-1133-42A9-9662-114383142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4A96DA-F8D6-4C04-B006-3BA440F43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2458"/>
          </a:solidFill>
          <a:ln xmlns:a="http://schemas.openxmlformats.org/drawingml/2006/main" w="0">
            <a:solidFill>
              <a:srgbClr val="1B245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A57DCD-7FCB-4ABB-AEC5-692724F11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EEC0F9-E5E3-464A-A92A-C8CA4D65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489AD4-0502-4C1C-A912-FE2BD6E30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F29E97-1DFF-4B28-B0BC-27DA5D7CF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QR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65ACAC-34D4-416B-A59F-7378143D1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D9FBDB-C488-4B9D-949F-324913256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4CC9DC"/>
                </a:solidFill>
              </a:defRPr>
            </a:pPr>
            <a:r>
              <a:rPr sz="3600" b="1">
                <a:solidFill>
                  <a:srgbClr val="4CC9DC"/>
                </a:solidFill>
              </a:rPr>
              <a:t>po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844455-10D5-44CF-86CC-D2C276F53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Finał: post-test i informacja zwrotna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5DA50A-7474-4985-8221-1D7DE11B2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Na koniec wróć do ankiety. Zobaczymy zmianę, utrwalimy wnioski i zbierzemy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EEBCF9-EE31-42CC-B459-6DF1BE782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4CC9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F40003-EF13-49E3-A8A9-A03C555FE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F9344B-E8EA-4D5F-AC4D-34D0834C8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166673b5e4ad45d6"/>
              </a:rPr>
              <a:t>mlodzidlademokracji.pl/ankiety/e-partycypacja-post-test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DE451F-5228-475B-AD55-33BD36479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4CC9DC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4fc149cdd049f2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9396B6-AAFA-4EB3-B1C0-0EFA1BD3E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4FB343-F44A-4A70-967C-CCE98F0AE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BACFF0-6411-4EB0-8DB1-EECD592DD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A4BAC9-24DA-4691-B939-52D4AD1F5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F8347D-AED9-4655-867E-B93C8360F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końcowa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6F60C2-7D6D-4B2C-B8C8-DD8184CF3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212376503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51FF64C-8AA6-4E23-B473-54F58F19C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E9ED82-18E9-446E-A47F-029C9D41F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BD6DE4-0E19-4441-845E-844DBB2E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b1785dd6494574"/>
          <a:srcRect xmlns:a="http://schemas.openxmlformats.org/drawingml/2006/main" l="16667" t="0" r="1666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DE2A83-ABF7-4F76-AA93-6A84AEA0A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05295F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767FF7-A6A5-4DF2-A48A-F9809C1B1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104900"/>
            <a:ext cx="20002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>
              <a:alpha val="9412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0957F4-D0E0-4024-8605-801AD8BC1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181100"/>
            <a:ext cx="17716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078E91"/>
                </a:solidFill>
                <a:latin typeface="Avenir Next"/>
                <a:ea typeface="Avenir Next"/>
                <a:cs typeface="Avenir Next"/>
              </a:rPr>
              <a:t>START WARSZTATU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7E8FF4-1B33-4363-BB0E-5031FAE96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676400"/>
            <a:ext cx="5334000" cy="1276350"/>
          </a:xfrm>
          <a:prstGeom xmlns:a="http://schemas.openxmlformats.org/drawingml/2006/main" prst="roundRect">
            <a:avLst>
              <a:gd name="adj" fmla="val 89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Mapa wpływu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4F4BEB-675D-4E0D-89AC-FD51699DE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314700"/>
            <a:ext cx="47625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problem → narzędzie → realna wiadomość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C75AD3-5575-4C75-BA9E-6AACCD298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F60A46-F324-41F5-8A1D-572B5F648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814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wybierz problem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F2B3B7-665F-4D32-845E-B61BB7290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514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DECD1C-F861-4059-9B3E-C99D07586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196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dopasuj ścieżkę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E49A12-0668-478E-B456-DFA7954E9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821988-F2B5-4CB7-BCA4-BEB801E8F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8577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napisz tekst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619F85-67D4-4EA4-BE10-054DC1F34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391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CBFE06D-6A71-4DA4-9B2F-E51FDA428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2959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wyślij lub zaplanuj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693191-011A-4A2D-8E5E-7EC70B95E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0"/>
            <a:ext cx="4286250" cy="695325"/>
          </a:xfrm>
          <a:prstGeom xmlns:a="http://schemas.openxmlformats.org/drawingml/2006/main" prst="roundRect">
            <a:avLst>
              <a:gd name="adj" fmla="val 164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ee641314e448ad"/>
          <a:stretch xmlns:a="http://schemas.openxmlformats.org/drawingml/2006/main"/>
        </p:blipFill>
        <p:spPr>
          <a:xfrm xmlns:a="http://schemas.openxmlformats.org/drawingml/2006/main">
            <a:off x="756944" y="5219700"/>
            <a:ext cx="4067761" cy="542925"/>
          </a:xfrm>
          <a:prstGeom xmlns:a="http://schemas.openxmlformats.org/drawingml/2006/main" prst="rect">
            <a:avLst/>
          </a:prstGeom>
        </p:spPr>
      </p:pic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2f934a87b34b2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8C5579-7778-450E-AB1E-020B7D48F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913391-0F97-44DF-A478-1C0E714E0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022515-F2B6-40F5-B7FE-C5AD29AD8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20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CE50189-E606-4D2E-AED4-59C7D9E64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C7F1C64-A08D-4896-B0BC-961957BE3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0215065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8B8BAE3-8AE3-481A-9F93-82721A064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1686A1-2A83-408A-B565-36C495715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68342D-B8BF-4799-80DB-78C6A13A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7A9AB4-F1CB-4635-B5B6-00A2DD6BF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0FA9BA-414C-46AF-865D-858694E0D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Narzekamy wszyscy. Działamy prawie nikt.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E24CC7-7641-4447-A24A-49F0559B9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Nie dlatego, że się nie da. Tylko dlatego, że nikt nie pokazał jak.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824becd06b4b3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5A5D70-EAB5-4283-87E7-86839336B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59BD93-A50A-48A7-9391-90D8ABD9D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0FD768-F140-4EFC-A764-FFC4835BA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A96C7D-9BAC-4A10-AAD8-A80FE5325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791006-974B-4294-A042-8D85CEE65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52600"/>
            <a:ext cx="10287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9525">
            <a:solidFill>
              <a:srgbClr val="05295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FF9D74-FA30-488B-AC39-88DD04C16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038350"/>
            <a:ext cx="96012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86000"/>
              </a:lnSpc>
              <a:buNone/>
              <a:def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Przepaść: narzekanie vs działanie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3A820F-659D-4718-8F68-DC256623F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43300"/>
            <a:ext cx="22860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F20B89-3C66-4F19-B44C-84A1222A9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52850"/>
            <a:ext cx="19431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ZGŁOŚ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C89A39-57EE-4ADB-B356-70C74B5D8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48150"/>
            <a:ext cx="19050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apka, formularz, mail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80070E8-8B78-47F9-BE57-11847A196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543300"/>
            <a:ext cx="22860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FAC36E-9C40-4398-A552-5562A97E5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752850"/>
            <a:ext cx="19431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GŁOSUJ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127B1B-D877-40F4-8805-0ED22035D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248150"/>
            <a:ext cx="19050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BO, konsultacje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227561-C038-41DF-AF6A-CD7A5629E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43300"/>
            <a:ext cx="22860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FE898C-47C7-4F2B-B29C-68E5B5176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752850"/>
            <a:ext cx="19431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PROPONUJ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D63C26-CDA0-4C25-B91C-4CF50A194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48150"/>
            <a:ext cx="19050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petycja, inicjatywa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FDCE51C-BD59-4F50-A006-C30B59307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543300"/>
            <a:ext cx="22860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7B1FC77-9784-4C78-B170-CA67D78A3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752850"/>
            <a:ext cx="19431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REPREZENTUJ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4738F18-8532-4B72-9D4C-1B05228FA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248150"/>
            <a:ext cx="19050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MRM, NGO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0FC4CE5-0C61-44EF-8508-45FD46AD4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162550"/>
            <a:ext cx="88392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Poziomy 1–3 nie potrzebują osiemnastki.</a:t>
            </a:r>
          </a:p>
        </p:txBody>
      </p:sp>
    </p:spTree>
    <p:extLst>
      <p:ext uri="{BB962C8B-B14F-4D97-AF65-F5344CB8AC3E}">
        <p14:creationId xmlns:p14="http://schemas.microsoft.com/office/powerpoint/2010/main" val="42671540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3E26EF6-15C5-420B-ABCF-079E4501E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693965-9144-4BC6-932D-DA76A8EF9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4D1C36-73F2-4CA9-B856-B595D472D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BAFE80-1255-42EC-B8CE-234615E9A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F76704-DA68-4734-8A76-881BC7B08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4 poziomy wpływu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ECA658-E382-4D60-B2FB-2BD8FC458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Od zgłoszenia usterki do reprezentacji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434131f707401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908BBC-AB50-4A33-9D94-26F3626D0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1238B8-D01E-4061-8B13-4BCA4EE90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47A8EB-0BEF-44AB-A657-02BA34ADF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8AD199-C5C8-441C-B12F-09C569E1A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4A607F-1C42-42F2-A857-2C23AF93B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8F663E-6285-438D-BAC5-3F7DB9C40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LVL 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0AE5DF-013B-457F-BDBB-87AFE1D66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Zgłoś problem w 30 sekund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7C6F68-6340-46F9-A097-B721A177F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BB44C2-33E5-4E0A-A70B-7F358ABC0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LVL 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49DFEC-7D33-4CCE-804D-592A38DF0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Głosuj i konsultuj lokalne decyzje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A3A46B-8F43-4B4F-B994-C1B801286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FDFA58-6442-452B-B470-F48E87AD7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LVL 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72434C-7A36-42A3-B9D9-37ADC4588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Proponuj: petycja, inicjatywa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6EA7D3-72C8-4DF1-B6FC-41E978F04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75F8DD-CA86-46AF-971E-CCD195440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LVL 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901E4F-1779-4FEA-863D-03BA405DA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Reprezentuj: MRM, NGO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E83F93-3D8F-4413-B593-17A3436FB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Najważniejsze: wybierz narzędzie do problemu, nie odwrotnie.</a:t>
            </a:r>
          </a:p>
        </p:txBody>
      </p:sp>
    </p:spTree>
    <p:extLst>
      <p:ext uri="{BB962C8B-B14F-4D97-AF65-F5344CB8AC3E}">
        <p14:creationId xmlns:p14="http://schemas.microsoft.com/office/powerpoint/2010/main" val="101503018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0409F83-63EF-4DF0-89CD-C1887DD3B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8CE36D-E3F9-45B5-BC81-DE128C450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D0860F-0947-4E86-8E35-5C47FBF43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0619BA-B94C-4FCA-8867-C3137B167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10C811-D976-4882-8AEF-EC32680E9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Plan na dziś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c20b7c081d44bc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68E864-E291-4D7E-9534-F11FA052F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214002-A1C6-4958-B9DB-4DE8A2A22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agenda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B3DB74-095F-4F81-B37C-29C8F4D77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ED6BCC-B11F-4C63-A601-5AE5B215D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DAD049-ECD1-45A5-9457-CF1D7B53F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26CE66-FBBC-4155-89A6-8BEA1A1B6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2569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C8CDC1-B113-45BC-A137-E8BAD77FA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2569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5A3E42-ABD2-4F4D-83F5-B1EC4D106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33750"/>
            <a:ext cx="2471738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Narzędzia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F3B5D5-FB57-4A2D-90E1-845B1E4B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3263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7A9C9A-442E-41DA-925E-6E4AB974F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5756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C15A80-D3AF-4874-B313-27CE9A31A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5756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0220B7-0011-4026-A4DF-E4C85A0F4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2338" y="3333750"/>
            <a:ext cx="2471738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Wasze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miasta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E15675-0F98-4F75-9A1D-79E598989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3C7F60F-097B-47E1-A1E1-77EA443FA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8944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F36943-7A7A-4423-AC50-AB54DC7C5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8944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F088E1-8664-4989-A125-841E5E259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333750"/>
            <a:ext cx="2471738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Schemat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działania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32ECE8-7390-4266-8FB8-668F9AC88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9638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8F7BC75-6CC6-4A73-A2D3-F4A4CDDE1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31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/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D2A9DD0-EAAC-47B5-8F7D-4737B2B8B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2131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0BE1FF7-6A90-47FF-9E33-DD45C8EFC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8713" y="3333750"/>
            <a:ext cx="2471738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Mapa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wpływu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15FD9F9-B306-4A60-A64E-42275F994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972050"/>
            <a:ext cx="742950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Po teorii napiszecie realną wiadomość lub zgłoszenie.</a:t>
            </a:r>
          </a:p>
        </p:txBody>
      </p:sp>
    </p:spTree>
    <p:extLst>
      <p:ext uri="{BB962C8B-B14F-4D97-AF65-F5344CB8AC3E}">
        <p14:creationId xmlns:p14="http://schemas.microsoft.com/office/powerpoint/2010/main" val="154890238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5295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0396DF3-AC72-4E9D-BEE2-DA9E00942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DFFDF1-C050-488B-9F93-AA1E2C9D8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226F40-7A18-414A-AFFE-D06C1E754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FD0841-BC23-49A5-9D1C-9C8B13E9A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KAHOOT 1/3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76CFB8-9DDA-4995-AA29-81D4BFB4E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207542-E8C8-4115-91AD-310032D80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4BEC75-F908-4AAF-8DF2-EB13691E1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246a1880624eb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52AE6F-5907-4F72-8156-1D9FECC29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1791B2-CE30-47A3-B693-4AF2AD2B7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90AD20-4C79-4DD3-9F69-6F038AE3A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435F66-3733-429A-9928-FAD4A1EAD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0FEF9D-CDCC-44EB-AAA5-E451933B7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90557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FC4F282-55CF-4E4D-8B82-F78817DC3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CAD2DF-D530-470E-8C72-36D2317A7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E53299-714F-4C85-92E6-F0F575E0F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8AC6F6-64E3-45FC-BF2D-C3C08E1FB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85AF91-61E1-49DF-8CB5-B86C8F2B1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Poziom 1 — ZGŁOŚ w 30 sekund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1D80DE-D1A8-4EB4-B849-76BE3EAC1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halo!Rybnik i podobne miejskie formularze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b0e94ec475418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068212-15C7-4AFB-91BE-D4A8CA376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C99E29-D673-4941-82C0-697A14C16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Rybnik.eu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7FD0BF-602A-4A60-BB67-1B603389E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1A6017-458A-4424-862E-0767B23A1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30CCE5B-3EC7-4D0D-A00E-816FCC17F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76498464174af6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964FD0-65E6-4631-900D-0A08DEB75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FED6F2-266A-4966-8F73-6531276D8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USTERKA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09916B-69E7-47D7-8649-1A44D0B97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ławka, kosz, lampa, chodnik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91BDB1-CA65-4D23-AC14-2602F2589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54F2C8E-EFD9-436F-A88A-D542F8C1C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DOWÓD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4FCEF54-C64E-4049-8232-A6271E124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zdjęcie + lokalizacja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70053D-BDE1-4D22-8248-4D8030E17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C7852E-0120-4D77-A6AB-FFD691D3C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ODPOWIEDŹ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E27936E-FFBC-484D-BCFF-38001ADB1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urząd ma ślad sprawy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93CB4A-BD63-4798-98EF-BD4588C3C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6b5a3d963ac9457d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195407488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0EABFFD-2225-4763-A94D-096B0B891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A21A6A-8E51-4238-9A58-25B22416F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9B8C3D-6026-408F-9C7A-E02670FE9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3D1260-C6C3-40B3-AFC6-4CDE7BC52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485CC2-FBFE-4F4C-9C76-3AB09E65A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Poziom 2 — GŁOSUJ i KONSULTUJ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D99D5C-5F17-45E7-9938-FDAA239CC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BIP → konsultacje → aktualny temat → twoja odpowiedź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de9cbba08a486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903DF7-D407-4EE2-8E77-D7D3552BE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6A04AD-7EF8-468F-97C3-2F5EABA0F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BIP Rybnik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A0CB9A-1176-4988-A4D5-BB444021A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33085C-AE41-4972-A9A9-1902E5685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6EE2E0-3803-4450-8ED5-A3E4A67AE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997a901ed142c1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EBF1B0-B67F-44D6-A952-26F56649B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1BE6C9-85AD-4883-B352-A5B59EDC5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BIP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071EF2-E0A9-417A-B199-D9433696E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Biuletyn Informacji Publicznej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134861-D8B9-490D-9C3E-CFBDEC6D6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83C243-9E0C-4FC6-9716-CCB380521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KONSULTACJE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9EA45D-A099-469B-B5F9-DFD4A6AC0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projekty uchwał i regulaminów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0734EA-7066-4EB9-A592-5E6A31EBC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C61468-EB35-4AC8-9941-AEFFC9DFD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WIEK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2BC1EC3-651B-4AA6-8EC5-E8649B856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opinia młodych też jest opinią mieszkańców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D18345-0F18-4C9B-A653-233DF20CB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5dab72d614e4ceb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46874253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85B03D4-E4DD-455E-81D1-2A10626B2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83792D-A70F-4088-926A-5C96FB805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01B2C2-1DB5-4B13-A6F2-0C6334315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BD1011-09FC-4A0A-9BA7-9A0D19020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C3BC33-8BB6-4BDA-8C3B-1389DD570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Poziom 3a — PETYCJA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F6E79D-783E-490C-96AD-FDCC257C1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Format jest prostszy niż brzmi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204d83cd794fe2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FBD0D8-6955-427F-BC5F-41267E964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99D076-9909-4CD2-87AD-53609F6A1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gov.pl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1C267C-E659-4597-9619-089235EA1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3B1F3A-8C4C-4C4F-BCD4-F47CDA94D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B750CC-1C45-4638-85B4-EBA84B647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16e81c48924fa7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DC0F50-BB97-4BF9-ACA9-642DBB169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115B19-9385-46F7-A252-D65869DEF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KTO?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E74E7B4-E032-472A-AA18-DC521230C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osoba, grupa albo organizacja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44E6082-6E62-483E-B631-B6CCF29E2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743BC7-2F51-4900-94A4-F766443FD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CO?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45C879-E4E5-42BE-91C5-FCC37972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„wnosimy o...” + uzasadnienie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04C5F35-A994-4170-B1A2-F46CF0B0F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A3A66C-9201-4E7E-A25C-FD42364C0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KIEDY?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5AA7A5A-EE1B-4052-BADB-6DE8800EE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organ ma obowiązek odpowiedzieć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184089-4E02-4981-AD2E-8EBDC17C5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0ecf4f8a6fa42a6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144045272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2026-06-25T17:02:14.9730000Z</dcterms:created>
  <dcterms:modified xsi:type="dcterms:W3CDTF">2026-06-25T17:02:14.9730000Z</dcterms:modified>
</coreProperties>
</file>